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12192000"/>
  <p:notesSz cx="12192000" cy="6858000"/>
  <p:embeddedFontLst>
    <p:embeddedFont>
      <p:font typeface="Candara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8" roundtripDataSignature="AMtx7mhHN/0PwNCWvaQs6KWYIxkXlmJP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20176C-6E57-4C5B-AF33-6FBA6FA52E97}">
  <a:tblStyle styleId="{8220176C-6E57-4C5B-AF33-6FBA6FA52E9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font" Target="fonts/Candara-bold.fntdata"/><Relationship Id="rId34" Type="http://schemas.openxmlformats.org/officeDocument/2006/relationships/font" Target="fonts/Candara-regular.fntdata"/><Relationship Id="rId37" Type="http://schemas.openxmlformats.org/officeDocument/2006/relationships/font" Target="fonts/Candara-boldItalic.fntdata"/><Relationship Id="rId36" Type="http://schemas.openxmlformats.org/officeDocument/2006/relationships/font" Target="fonts/Candara-italic.fntdata"/><Relationship Id="rId38" Type="http://customschemas.google.com/relationships/presentationmetadata" Target="meta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2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2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2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2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9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9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9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0"/>
          <p:cNvSpPr txBox="1"/>
          <p:nvPr>
            <p:ph type="title"/>
          </p:nvPr>
        </p:nvSpPr>
        <p:spPr>
          <a:xfrm>
            <a:off x="1103312" y="540702"/>
            <a:ext cx="9985375" cy="1397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0"/>
          <p:cNvSpPr txBox="1"/>
          <p:nvPr>
            <p:ph idx="1" type="body"/>
          </p:nvPr>
        </p:nvSpPr>
        <p:spPr>
          <a:xfrm>
            <a:off x="1127760" y="1896173"/>
            <a:ext cx="9335135" cy="1780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0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0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0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/>
          <p:nvPr>
            <p:ph type="title"/>
          </p:nvPr>
        </p:nvSpPr>
        <p:spPr>
          <a:xfrm>
            <a:off x="1103312" y="540702"/>
            <a:ext cx="9985375" cy="1397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/>
          <p:nvPr>
            <p:ph type="title"/>
          </p:nvPr>
        </p:nvSpPr>
        <p:spPr>
          <a:xfrm>
            <a:off x="1103312" y="540702"/>
            <a:ext cx="9985375" cy="1397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38100" marR="0" algn="l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/>
          <p:nvPr/>
        </p:nvSpPr>
        <p:spPr>
          <a:xfrm>
            <a:off x="762000" y="828039"/>
            <a:ext cx="0" cy="914400"/>
          </a:xfrm>
          <a:custGeom>
            <a:rect b="b" l="l" r="r" t="t"/>
            <a:pathLst>
              <a:path extrusionOk="0" h="914400" w="120000">
                <a:moveTo>
                  <a:pt x="0" y="914400"/>
                </a:moveTo>
                <a:lnTo>
                  <a:pt x="0" y="0"/>
                </a:lnTo>
              </a:path>
            </a:pathLst>
          </a:custGeom>
          <a:noFill/>
          <a:ln cap="flat" cmpd="sng" w="20300">
            <a:solidFill>
              <a:srgbClr val="FFBC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" name="Google Shape;7;p28"/>
          <p:cNvSpPr txBox="1"/>
          <p:nvPr>
            <p:ph type="title"/>
          </p:nvPr>
        </p:nvSpPr>
        <p:spPr>
          <a:xfrm>
            <a:off x="1103312" y="540702"/>
            <a:ext cx="9985375" cy="1397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28"/>
          <p:cNvSpPr txBox="1"/>
          <p:nvPr>
            <p:ph idx="1" type="body"/>
          </p:nvPr>
        </p:nvSpPr>
        <p:spPr>
          <a:xfrm>
            <a:off x="1127760" y="1896173"/>
            <a:ext cx="9335135" cy="1780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8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28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28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38100" marR="0" rtl="0" algn="l">
              <a:lnSpc>
                <a:spcPct val="100000"/>
              </a:lnSpc>
              <a:spcBef>
                <a:spcPts val="0"/>
              </a:spcBef>
              <a:buNone/>
              <a:defRPr b="0" i="0" sz="10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381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21.png"/><Relationship Id="rId5" Type="http://schemas.openxmlformats.org/officeDocument/2006/relationships/image" Target="../media/image2.png"/><Relationship Id="rId6" Type="http://schemas.openxmlformats.org/officeDocument/2006/relationships/image" Target="../media/image85.png"/><Relationship Id="rId7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40" Type="http://schemas.openxmlformats.org/officeDocument/2006/relationships/image" Target="../media/image45.png"/><Relationship Id="rId42" Type="http://schemas.openxmlformats.org/officeDocument/2006/relationships/image" Target="../media/image51.png"/><Relationship Id="rId41" Type="http://schemas.openxmlformats.org/officeDocument/2006/relationships/image" Target="../media/image50.png"/><Relationship Id="rId44" Type="http://schemas.openxmlformats.org/officeDocument/2006/relationships/image" Target="../media/image57.png"/><Relationship Id="rId43" Type="http://schemas.openxmlformats.org/officeDocument/2006/relationships/image" Target="../media/image49.png"/><Relationship Id="rId46" Type="http://schemas.openxmlformats.org/officeDocument/2006/relationships/image" Target="../media/image53.png"/><Relationship Id="rId45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Relationship Id="rId48" Type="http://schemas.openxmlformats.org/officeDocument/2006/relationships/image" Target="../media/image60.png"/><Relationship Id="rId47" Type="http://schemas.openxmlformats.org/officeDocument/2006/relationships/image" Target="../media/image55.png"/><Relationship Id="rId49" Type="http://schemas.openxmlformats.org/officeDocument/2006/relationships/image" Target="../media/image59.png"/><Relationship Id="rId5" Type="http://schemas.openxmlformats.org/officeDocument/2006/relationships/image" Target="../media/image22.png"/><Relationship Id="rId6" Type="http://schemas.openxmlformats.org/officeDocument/2006/relationships/image" Target="../media/image35.png"/><Relationship Id="rId7" Type="http://schemas.openxmlformats.org/officeDocument/2006/relationships/image" Target="../media/image25.png"/><Relationship Id="rId8" Type="http://schemas.openxmlformats.org/officeDocument/2006/relationships/image" Target="../media/image20.png"/><Relationship Id="rId31" Type="http://schemas.openxmlformats.org/officeDocument/2006/relationships/image" Target="../media/image43.png"/><Relationship Id="rId30" Type="http://schemas.openxmlformats.org/officeDocument/2006/relationships/image" Target="../media/image41.png"/><Relationship Id="rId33" Type="http://schemas.openxmlformats.org/officeDocument/2006/relationships/image" Target="../media/image46.png"/><Relationship Id="rId32" Type="http://schemas.openxmlformats.org/officeDocument/2006/relationships/image" Target="../media/image47.png"/><Relationship Id="rId35" Type="http://schemas.openxmlformats.org/officeDocument/2006/relationships/image" Target="../media/image56.png"/><Relationship Id="rId34" Type="http://schemas.openxmlformats.org/officeDocument/2006/relationships/image" Target="../media/image54.png"/><Relationship Id="rId37" Type="http://schemas.openxmlformats.org/officeDocument/2006/relationships/image" Target="../media/image136.png"/><Relationship Id="rId36" Type="http://schemas.openxmlformats.org/officeDocument/2006/relationships/image" Target="../media/image48.png"/><Relationship Id="rId39" Type="http://schemas.openxmlformats.org/officeDocument/2006/relationships/image" Target="../media/image52.png"/><Relationship Id="rId38" Type="http://schemas.openxmlformats.org/officeDocument/2006/relationships/image" Target="../media/image44.png"/><Relationship Id="rId20" Type="http://schemas.openxmlformats.org/officeDocument/2006/relationships/image" Target="../media/image31.png"/><Relationship Id="rId22" Type="http://schemas.openxmlformats.org/officeDocument/2006/relationships/image" Target="../media/image38.png"/><Relationship Id="rId21" Type="http://schemas.openxmlformats.org/officeDocument/2006/relationships/image" Target="../media/image33.png"/><Relationship Id="rId24" Type="http://schemas.openxmlformats.org/officeDocument/2006/relationships/image" Target="../media/image34.png"/><Relationship Id="rId23" Type="http://schemas.openxmlformats.org/officeDocument/2006/relationships/image" Target="../media/image28.png"/><Relationship Id="rId26" Type="http://schemas.openxmlformats.org/officeDocument/2006/relationships/image" Target="../media/image32.png"/><Relationship Id="rId25" Type="http://schemas.openxmlformats.org/officeDocument/2006/relationships/image" Target="../media/image30.png"/><Relationship Id="rId28" Type="http://schemas.openxmlformats.org/officeDocument/2006/relationships/image" Target="../media/image29.png"/><Relationship Id="rId27" Type="http://schemas.openxmlformats.org/officeDocument/2006/relationships/image" Target="../media/image40.png"/><Relationship Id="rId29" Type="http://schemas.openxmlformats.org/officeDocument/2006/relationships/image" Target="../media/image37.png"/><Relationship Id="rId11" Type="http://schemas.openxmlformats.org/officeDocument/2006/relationships/image" Target="../media/image14.png"/><Relationship Id="rId10" Type="http://schemas.openxmlformats.org/officeDocument/2006/relationships/image" Target="../media/image24.png"/><Relationship Id="rId13" Type="http://schemas.openxmlformats.org/officeDocument/2006/relationships/image" Target="../media/image27.png"/><Relationship Id="rId12" Type="http://schemas.openxmlformats.org/officeDocument/2006/relationships/image" Target="../media/image13.png"/><Relationship Id="rId15" Type="http://schemas.openxmlformats.org/officeDocument/2006/relationships/image" Target="../media/image76.png"/><Relationship Id="rId14" Type="http://schemas.openxmlformats.org/officeDocument/2006/relationships/image" Target="../media/image19.png"/><Relationship Id="rId17" Type="http://schemas.openxmlformats.org/officeDocument/2006/relationships/image" Target="../media/image42.png"/><Relationship Id="rId16" Type="http://schemas.openxmlformats.org/officeDocument/2006/relationships/image" Target="../media/image36.png"/><Relationship Id="rId19" Type="http://schemas.openxmlformats.org/officeDocument/2006/relationships/image" Target="../media/image26.png"/><Relationship Id="rId18" Type="http://schemas.openxmlformats.org/officeDocument/2006/relationships/image" Target="../media/image3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png"/><Relationship Id="rId4" Type="http://schemas.openxmlformats.org/officeDocument/2006/relationships/image" Target="../media/image72.png"/><Relationship Id="rId9" Type="http://schemas.openxmlformats.org/officeDocument/2006/relationships/image" Target="../media/image74.png"/><Relationship Id="rId5" Type="http://schemas.openxmlformats.org/officeDocument/2006/relationships/image" Target="../media/image78.png"/><Relationship Id="rId6" Type="http://schemas.openxmlformats.org/officeDocument/2006/relationships/image" Target="../media/image58.png"/><Relationship Id="rId7" Type="http://schemas.openxmlformats.org/officeDocument/2006/relationships/image" Target="../media/image70.png"/><Relationship Id="rId8" Type="http://schemas.openxmlformats.org/officeDocument/2006/relationships/image" Target="../media/image101.png"/><Relationship Id="rId31" Type="http://schemas.openxmlformats.org/officeDocument/2006/relationships/image" Target="../media/image97.png"/><Relationship Id="rId30" Type="http://schemas.openxmlformats.org/officeDocument/2006/relationships/image" Target="../media/image80.png"/><Relationship Id="rId33" Type="http://schemas.openxmlformats.org/officeDocument/2006/relationships/image" Target="../media/image91.png"/><Relationship Id="rId32" Type="http://schemas.openxmlformats.org/officeDocument/2006/relationships/image" Target="../media/image96.png"/><Relationship Id="rId35" Type="http://schemas.openxmlformats.org/officeDocument/2006/relationships/image" Target="../media/image92.png"/><Relationship Id="rId34" Type="http://schemas.openxmlformats.org/officeDocument/2006/relationships/image" Target="../media/image88.png"/><Relationship Id="rId37" Type="http://schemas.openxmlformats.org/officeDocument/2006/relationships/image" Target="../media/image99.png"/><Relationship Id="rId36" Type="http://schemas.openxmlformats.org/officeDocument/2006/relationships/image" Target="../media/image89.png"/><Relationship Id="rId20" Type="http://schemas.openxmlformats.org/officeDocument/2006/relationships/image" Target="../media/image75.png"/><Relationship Id="rId22" Type="http://schemas.openxmlformats.org/officeDocument/2006/relationships/image" Target="../media/image84.png"/><Relationship Id="rId21" Type="http://schemas.openxmlformats.org/officeDocument/2006/relationships/image" Target="../media/image90.png"/><Relationship Id="rId24" Type="http://schemas.openxmlformats.org/officeDocument/2006/relationships/image" Target="../media/image77.png"/><Relationship Id="rId23" Type="http://schemas.openxmlformats.org/officeDocument/2006/relationships/image" Target="../media/image82.png"/><Relationship Id="rId26" Type="http://schemas.openxmlformats.org/officeDocument/2006/relationships/image" Target="../media/image79.png"/><Relationship Id="rId25" Type="http://schemas.openxmlformats.org/officeDocument/2006/relationships/image" Target="../media/image130.png"/><Relationship Id="rId28" Type="http://schemas.openxmlformats.org/officeDocument/2006/relationships/image" Target="../media/image87.png"/><Relationship Id="rId27" Type="http://schemas.openxmlformats.org/officeDocument/2006/relationships/image" Target="../media/image95.png"/><Relationship Id="rId29" Type="http://schemas.openxmlformats.org/officeDocument/2006/relationships/image" Target="../media/image83.png"/><Relationship Id="rId11" Type="http://schemas.openxmlformats.org/officeDocument/2006/relationships/image" Target="../media/image67.png"/><Relationship Id="rId10" Type="http://schemas.openxmlformats.org/officeDocument/2006/relationships/image" Target="../media/image69.png"/><Relationship Id="rId13" Type="http://schemas.openxmlformats.org/officeDocument/2006/relationships/image" Target="../media/image63.png"/><Relationship Id="rId12" Type="http://schemas.openxmlformats.org/officeDocument/2006/relationships/image" Target="../media/image61.png"/><Relationship Id="rId15" Type="http://schemas.openxmlformats.org/officeDocument/2006/relationships/image" Target="../media/image71.png"/><Relationship Id="rId14" Type="http://schemas.openxmlformats.org/officeDocument/2006/relationships/image" Target="../media/image66.png"/><Relationship Id="rId17" Type="http://schemas.openxmlformats.org/officeDocument/2006/relationships/image" Target="../media/image68.png"/><Relationship Id="rId16" Type="http://schemas.openxmlformats.org/officeDocument/2006/relationships/image" Target="../media/image65.png"/><Relationship Id="rId19" Type="http://schemas.openxmlformats.org/officeDocument/2006/relationships/image" Target="../media/image81.png"/><Relationship Id="rId18" Type="http://schemas.openxmlformats.org/officeDocument/2006/relationships/image" Target="../media/image7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8.png"/><Relationship Id="rId4" Type="http://schemas.openxmlformats.org/officeDocument/2006/relationships/image" Target="../media/image93.jpg"/><Relationship Id="rId5" Type="http://schemas.openxmlformats.org/officeDocument/2006/relationships/image" Target="../media/image8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0.png"/><Relationship Id="rId4" Type="http://schemas.openxmlformats.org/officeDocument/2006/relationships/image" Target="../media/image93.jpg"/><Relationship Id="rId5" Type="http://schemas.openxmlformats.org/officeDocument/2006/relationships/image" Target="../media/image94.png"/><Relationship Id="rId6" Type="http://schemas.openxmlformats.org/officeDocument/2006/relationships/image" Target="../media/image14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07.png"/><Relationship Id="rId5" Type="http://schemas.openxmlformats.org/officeDocument/2006/relationships/image" Target="../media/image103.png"/><Relationship Id="rId6" Type="http://schemas.openxmlformats.org/officeDocument/2006/relationships/image" Target="../media/image110.png"/><Relationship Id="rId7" Type="http://schemas.openxmlformats.org/officeDocument/2006/relationships/image" Target="../media/image114.png"/><Relationship Id="rId8" Type="http://schemas.openxmlformats.org/officeDocument/2006/relationships/image" Target="../media/image104.png"/><Relationship Id="rId11" Type="http://schemas.openxmlformats.org/officeDocument/2006/relationships/image" Target="../media/image142.png"/><Relationship Id="rId10" Type="http://schemas.openxmlformats.org/officeDocument/2006/relationships/image" Target="../media/image10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2.png"/><Relationship Id="rId4" Type="http://schemas.openxmlformats.org/officeDocument/2006/relationships/image" Target="../media/image112.png"/><Relationship Id="rId5" Type="http://schemas.openxmlformats.org/officeDocument/2006/relationships/image" Target="../media/image106.png"/><Relationship Id="rId6" Type="http://schemas.openxmlformats.org/officeDocument/2006/relationships/image" Target="../media/image119.png"/><Relationship Id="rId7" Type="http://schemas.openxmlformats.org/officeDocument/2006/relationships/image" Target="../media/image10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0.png"/><Relationship Id="rId4" Type="http://schemas.openxmlformats.org/officeDocument/2006/relationships/image" Target="../media/image116.png"/><Relationship Id="rId9" Type="http://schemas.openxmlformats.org/officeDocument/2006/relationships/image" Target="../media/image123.png"/><Relationship Id="rId5" Type="http://schemas.openxmlformats.org/officeDocument/2006/relationships/image" Target="../media/image113.png"/><Relationship Id="rId6" Type="http://schemas.openxmlformats.org/officeDocument/2006/relationships/image" Target="../media/image117.png"/><Relationship Id="rId7" Type="http://schemas.openxmlformats.org/officeDocument/2006/relationships/image" Target="../media/image127.png"/><Relationship Id="rId8" Type="http://schemas.openxmlformats.org/officeDocument/2006/relationships/image" Target="../media/image118.png"/><Relationship Id="rId20" Type="http://schemas.openxmlformats.org/officeDocument/2006/relationships/image" Target="../media/image129.png"/><Relationship Id="rId22" Type="http://schemas.openxmlformats.org/officeDocument/2006/relationships/image" Target="../media/image144.png"/><Relationship Id="rId21" Type="http://schemas.openxmlformats.org/officeDocument/2006/relationships/image" Target="../media/image132.png"/><Relationship Id="rId24" Type="http://schemas.openxmlformats.org/officeDocument/2006/relationships/image" Target="../media/image135.png"/><Relationship Id="rId23" Type="http://schemas.openxmlformats.org/officeDocument/2006/relationships/image" Target="../media/image140.png"/><Relationship Id="rId25" Type="http://schemas.openxmlformats.org/officeDocument/2006/relationships/image" Target="../media/image137.png"/><Relationship Id="rId11" Type="http://schemas.openxmlformats.org/officeDocument/2006/relationships/image" Target="../media/image126.png"/><Relationship Id="rId10" Type="http://schemas.openxmlformats.org/officeDocument/2006/relationships/image" Target="../media/image124.png"/><Relationship Id="rId13" Type="http://schemas.openxmlformats.org/officeDocument/2006/relationships/image" Target="../media/image122.png"/><Relationship Id="rId12" Type="http://schemas.openxmlformats.org/officeDocument/2006/relationships/image" Target="../media/image125.png"/><Relationship Id="rId15" Type="http://schemas.openxmlformats.org/officeDocument/2006/relationships/image" Target="../media/image121.png"/><Relationship Id="rId14" Type="http://schemas.openxmlformats.org/officeDocument/2006/relationships/image" Target="../media/image128.png"/><Relationship Id="rId17" Type="http://schemas.openxmlformats.org/officeDocument/2006/relationships/image" Target="../media/image131.png"/><Relationship Id="rId16" Type="http://schemas.openxmlformats.org/officeDocument/2006/relationships/image" Target="../media/image134.png"/><Relationship Id="rId19" Type="http://schemas.openxmlformats.org/officeDocument/2006/relationships/image" Target="../media/image133.png"/><Relationship Id="rId18" Type="http://schemas.openxmlformats.org/officeDocument/2006/relationships/image" Target="../media/image1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mailto:pce@ietf.org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iiesoc.in/" TargetMode="External"/><Relationship Id="rId4" Type="http://schemas.openxmlformats.org/officeDocument/2006/relationships/hyperlink" Target="https://www.iiesoc.in/rfcswelove" TargetMode="External"/><Relationship Id="rId9" Type="http://schemas.openxmlformats.org/officeDocument/2006/relationships/image" Target="../media/image139.png"/><Relationship Id="rId5" Type="http://schemas.openxmlformats.org/officeDocument/2006/relationships/hyperlink" Target="https://www.connections.iiesoc.in/" TargetMode="External"/><Relationship Id="rId6" Type="http://schemas.openxmlformats.org/officeDocument/2006/relationships/hyperlink" Target="https://www.ietf.org/mailman/listinfo/Ietf-community-india" TargetMode="External"/><Relationship Id="rId7" Type="http://schemas.openxmlformats.org/officeDocument/2006/relationships/hyperlink" Target="https://www.ietf.org/mailman/listinfo/Ietf-community-india" TargetMode="External"/><Relationship Id="rId8" Type="http://schemas.openxmlformats.org/officeDocument/2006/relationships/hyperlink" Target="https://www.ietf.org/mailman/listinfo/Ietf-community-india" TargetMode="External"/><Relationship Id="rId10" Type="http://schemas.openxmlformats.org/officeDocument/2006/relationships/image" Target="../media/image1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5.png"/><Relationship Id="rId4" Type="http://schemas.openxmlformats.org/officeDocument/2006/relationships/hyperlink" Target="mailto:dhruv.ietf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" name="Google Shape;45;p1"/>
          <p:cNvSpPr/>
          <p:nvPr/>
        </p:nvSpPr>
        <p:spPr>
          <a:xfrm>
            <a:off x="8387080" y="5262879"/>
            <a:ext cx="0" cy="914400"/>
          </a:xfrm>
          <a:custGeom>
            <a:rect b="b" l="l" r="r" t="t"/>
            <a:pathLst>
              <a:path extrusionOk="0" h="914400" w="120000">
                <a:moveTo>
                  <a:pt x="0" y="914400"/>
                </a:moveTo>
                <a:lnTo>
                  <a:pt x="0" y="0"/>
                </a:lnTo>
              </a:path>
            </a:pathLst>
          </a:custGeom>
          <a:noFill/>
          <a:ln cap="flat" cmpd="sng" w="20300">
            <a:solidFill>
              <a:srgbClr val="FFBC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" name="Google Shape;46;p1"/>
          <p:cNvSpPr txBox="1"/>
          <p:nvPr/>
        </p:nvSpPr>
        <p:spPr>
          <a:xfrm>
            <a:off x="714057" y="5372734"/>
            <a:ext cx="7407909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15875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Path  Computation  Element  ( PCE)	&amp;  its	relationship	to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508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Software	Defined	Network ( SDN)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" name="Google Shape;47;p1"/>
          <p:cNvSpPr txBox="1"/>
          <p:nvPr/>
        </p:nvSpPr>
        <p:spPr>
          <a:xfrm>
            <a:off x="8693150" y="5364825"/>
            <a:ext cx="1785620" cy="626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7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Dhruv Dhody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PCE WG Co-Chair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10774680" y="5374640"/>
            <a:ext cx="1295400" cy="635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/>
          <p:nvPr/>
        </p:nvSpPr>
        <p:spPr>
          <a:xfrm>
            <a:off x="762000" y="828039"/>
            <a:ext cx="0" cy="914400"/>
          </a:xfrm>
          <a:custGeom>
            <a:rect b="b" l="l" r="r" t="t"/>
            <a:pathLst>
              <a:path extrusionOk="0" h="914400" w="120000">
                <a:moveTo>
                  <a:pt x="0" y="914400"/>
                </a:moveTo>
                <a:lnTo>
                  <a:pt x="0" y="0"/>
                </a:lnTo>
              </a:path>
            </a:pathLst>
          </a:custGeom>
          <a:noFill/>
          <a:ln cap="flat" cmpd="sng" w="20300">
            <a:solidFill>
              <a:srgbClr val="FFBC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4" name="Google Shape;54;p2"/>
          <p:cNvSpPr/>
          <p:nvPr/>
        </p:nvSpPr>
        <p:spPr>
          <a:xfrm>
            <a:off x="1026160" y="584200"/>
            <a:ext cx="2682240" cy="40233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5" name="Google Shape;55;p2"/>
          <p:cNvSpPr txBox="1"/>
          <p:nvPr/>
        </p:nvSpPr>
        <p:spPr>
          <a:xfrm>
            <a:off x="3868420" y="2448143"/>
            <a:ext cx="7211059" cy="2242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5575">
            <a:spAutoFit/>
          </a:bodyPr>
          <a:lstStyle/>
          <a:p>
            <a:pPr indent="-133349" lvl="0" marL="111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21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Dhruv Dhody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3349" lvl="0" marL="111125" marR="0" rtl="0" algn="l">
              <a:lnSpc>
                <a:spcPct val="100000"/>
              </a:lnSpc>
              <a:spcBef>
                <a:spcPts val="1125"/>
              </a:spcBef>
              <a:spcAft>
                <a:spcPts val="0"/>
              </a:spcAft>
              <a:buClr>
                <a:srgbClr val="FFBC46"/>
              </a:buClr>
              <a:buSzPts val="21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Principal Engineer Huawei-India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3349" lvl="0" marL="111125" marR="0" rtl="0" algn="l">
              <a:lnSpc>
                <a:spcPct val="113636"/>
              </a:lnSpc>
              <a:spcBef>
                <a:spcPts val="1165"/>
              </a:spcBef>
              <a:spcAft>
                <a:spcPts val="0"/>
              </a:spcAft>
              <a:buClr>
                <a:srgbClr val="FFBC46"/>
              </a:buClr>
              <a:buSzPts val="21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At IETF - PCE WG Co-Chair, Routing Directorate member,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3504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Sargent-at-arms for IETF mailing list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3349" lvl="0" marL="111125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FFBC46"/>
              </a:buClr>
              <a:buSzPts val="21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Secretary for IIESoc &amp; INTC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" name="Google Shape;56;p2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57" name="Google Shape;57;p2"/>
          <p:cNvSpPr txBox="1"/>
          <p:nvPr/>
        </p:nvSpPr>
        <p:spPr>
          <a:xfrm>
            <a:off x="10895330" y="6526045"/>
            <a:ext cx="143510" cy="173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>
            <p:ph type="title"/>
          </p:nvPr>
        </p:nvSpPr>
        <p:spPr>
          <a:xfrm>
            <a:off x="1103312" y="845185"/>
            <a:ext cx="220408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1028700" y="2308860"/>
            <a:ext cx="9718040" cy="726440"/>
          </a:xfrm>
          <a:custGeom>
            <a:rect b="b" l="l" r="r" t="t"/>
            <a:pathLst>
              <a:path extrusionOk="0" h="726439" w="9718040">
                <a:moveTo>
                  <a:pt x="9597009" y="0"/>
                </a:moveTo>
                <a:lnTo>
                  <a:pt x="121069" y="0"/>
                </a:lnTo>
                <a:lnTo>
                  <a:pt x="73943" y="9517"/>
                </a:lnTo>
                <a:lnTo>
                  <a:pt x="35459" y="35464"/>
                </a:lnTo>
                <a:lnTo>
                  <a:pt x="9514" y="73937"/>
                </a:lnTo>
                <a:lnTo>
                  <a:pt x="0" y="121030"/>
                </a:lnTo>
                <a:lnTo>
                  <a:pt x="0" y="605409"/>
                </a:lnTo>
                <a:lnTo>
                  <a:pt x="9514" y="652502"/>
                </a:lnTo>
                <a:lnTo>
                  <a:pt x="35459" y="690975"/>
                </a:lnTo>
                <a:lnTo>
                  <a:pt x="73943" y="716922"/>
                </a:lnTo>
                <a:lnTo>
                  <a:pt x="121069" y="726439"/>
                </a:lnTo>
                <a:lnTo>
                  <a:pt x="9597009" y="726439"/>
                </a:lnTo>
                <a:lnTo>
                  <a:pt x="9644102" y="716922"/>
                </a:lnTo>
                <a:lnTo>
                  <a:pt x="9682575" y="690975"/>
                </a:lnTo>
                <a:lnTo>
                  <a:pt x="9708522" y="652502"/>
                </a:lnTo>
                <a:lnTo>
                  <a:pt x="9718040" y="605409"/>
                </a:lnTo>
                <a:lnTo>
                  <a:pt x="9718040" y="121030"/>
                </a:lnTo>
                <a:lnTo>
                  <a:pt x="9708522" y="73937"/>
                </a:lnTo>
                <a:lnTo>
                  <a:pt x="9682575" y="35464"/>
                </a:lnTo>
                <a:lnTo>
                  <a:pt x="9644102" y="9517"/>
                </a:lnTo>
                <a:lnTo>
                  <a:pt x="9597009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4" name="Google Shape;64;p3"/>
          <p:cNvSpPr/>
          <p:nvPr/>
        </p:nvSpPr>
        <p:spPr>
          <a:xfrm>
            <a:off x="1028700" y="3121660"/>
            <a:ext cx="9718040" cy="726440"/>
          </a:xfrm>
          <a:custGeom>
            <a:rect b="b" l="l" r="r" t="t"/>
            <a:pathLst>
              <a:path extrusionOk="0" h="726439" w="9718040">
                <a:moveTo>
                  <a:pt x="9597009" y="0"/>
                </a:moveTo>
                <a:lnTo>
                  <a:pt x="121069" y="0"/>
                </a:lnTo>
                <a:lnTo>
                  <a:pt x="73943" y="9517"/>
                </a:lnTo>
                <a:lnTo>
                  <a:pt x="35459" y="35464"/>
                </a:lnTo>
                <a:lnTo>
                  <a:pt x="9514" y="73937"/>
                </a:lnTo>
                <a:lnTo>
                  <a:pt x="0" y="121030"/>
                </a:lnTo>
                <a:lnTo>
                  <a:pt x="0" y="605408"/>
                </a:lnTo>
                <a:lnTo>
                  <a:pt x="9514" y="652502"/>
                </a:lnTo>
                <a:lnTo>
                  <a:pt x="35459" y="690975"/>
                </a:lnTo>
                <a:lnTo>
                  <a:pt x="73943" y="716922"/>
                </a:lnTo>
                <a:lnTo>
                  <a:pt x="121069" y="726439"/>
                </a:lnTo>
                <a:lnTo>
                  <a:pt x="9597009" y="726439"/>
                </a:lnTo>
                <a:lnTo>
                  <a:pt x="9644102" y="716922"/>
                </a:lnTo>
                <a:lnTo>
                  <a:pt x="9682575" y="690975"/>
                </a:lnTo>
                <a:lnTo>
                  <a:pt x="9708522" y="652502"/>
                </a:lnTo>
                <a:lnTo>
                  <a:pt x="9718040" y="605408"/>
                </a:lnTo>
                <a:lnTo>
                  <a:pt x="9718040" y="121030"/>
                </a:lnTo>
                <a:lnTo>
                  <a:pt x="9708522" y="73937"/>
                </a:lnTo>
                <a:lnTo>
                  <a:pt x="9682575" y="35464"/>
                </a:lnTo>
                <a:lnTo>
                  <a:pt x="9644102" y="9517"/>
                </a:lnTo>
                <a:lnTo>
                  <a:pt x="9597009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5" name="Google Shape;65;p3"/>
          <p:cNvSpPr/>
          <p:nvPr/>
        </p:nvSpPr>
        <p:spPr>
          <a:xfrm>
            <a:off x="1028700" y="3939540"/>
            <a:ext cx="9718040" cy="721360"/>
          </a:xfrm>
          <a:custGeom>
            <a:rect b="b" l="l" r="r" t="t"/>
            <a:pathLst>
              <a:path extrusionOk="0" h="721360" w="9718040">
                <a:moveTo>
                  <a:pt x="9597771" y="0"/>
                </a:moveTo>
                <a:lnTo>
                  <a:pt x="120230" y="0"/>
                </a:lnTo>
                <a:lnTo>
                  <a:pt x="73434" y="9451"/>
                </a:lnTo>
                <a:lnTo>
                  <a:pt x="35217" y="35226"/>
                </a:lnTo>
                <a:lnTo>
                  <a:pt x="9449" y="73455"/>
                </a:lnTo>
                <a:lnTo>
                  <a:pt x="0" y="120268"/>
                </a:lnTo>
                <a:lnTo>
                  <a:pt x="0" y="601091"/>
                </a:lnTo>
                <a:lnTo>
                  <a:pt x="9449" y="647904"/>
                </a:lnTo>
                <a:lnTo>
                  <a:pt x="35217" y="686133"/>
                </a:lnTo>
                <a:lnTo>
                  <a:pt x="73434" y="711908"/>
                </a:lnTo>
                <a:lnTo>
                  <a:pt x="120230" y="721360"/>
                </a:lnTo>
                <a:lnTo>
                  <a:pt x="9597771" y="721360"/>
                </a:lnTo>
                <a:lnTo>
                  <a:pt x="9644584" y="711908"/>
                </a:lnTo>
                <a:lnTo>
                  <a:pt x="9682813" y="686133"/>
                </a:lnTo>
                <a:lnTo>
                  <a:pt x="9708588" y="647904"/>
                </a:lnTo>
                <a:lnTo>
                  <a:pt x="9718040" y="601091"/>
                </a:lnTo>
                <a:lnTo>
                  <a:pt x="9718040" y="120268"/>
                </a:lnTo>
                <a:lnTo>
                  <a:pt x="9708588" y="73455"/>
                </a:lnTo>
                <a:lnTo>
                  <a:pt x="9682813" y="35226"/>
                </a:lnTo>
                <a:lnTo>
                  <a:pt x="9644584" y="9451"/>
                </a:lnTo>
                <a:lnTo>
                  <a:pt x="9597771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6" name="Google Shape;66;p3"/>
          <p:cNvSpPr/>
          <p:nvPr/>
        </p:nvSpPr>
        <p:spPr>
          <a:xfrm>
            <a:off x="1028700" y="4752340"/>
            <a:ext cx="9718040" cy="726440"/>
          </a:xfrm>
          <a:custGeom>
            <a:rect b="b" l="l" r="r" t="t"/>
            <a:pathLst>
              <a:path extrusionOk="0" h="726439" w="9718040">
                <a:moveTo>
                  <a:pt x="9597009" y="0"/>
                </a:moveTo>
                <a:lnTo>
                  <a:pt x="121069" y="0"/>
                </a:lnTo>
                <a:lnTo>
                  <a:pt x="73943" y="9517"/>
                </a:lnTo>
                <a:lnTo>
                  <a:pt x="35459" y="35464"/>
                </a:lnTo>
                <a:lnTo>
                  <a:pt x="9514" y="73937"/>
                </a:lnTo>
                <a:lnTo>
                  <a:pt x="0" y="121031"/>
                </a:lnTo>
                <a:lnTo>
                  <a:pt x="0" y="605409"/>
                </a:lnTo>
                <a:lnTo>
                  <a:pt x="9514" y="652502"/>
                </a:lnTo>
                <a:lnTo>
                  <a:pt x="35459" y="690975"/>
                </a:lnTo>
                <a:lnTo>
                  <a:pt x="73943" y="716922"/>
                </a:lnTo>
                <a:lnTo>
                  <a:pt x="121069" y="726440"/>
                </a:lnTo>
                <a:lnTo>
                  <a:pt x="9597009" y="726440"/>
                </a:lnTo>
                <a:lnTo>
                  <a:pt x="9644102" y="716922"/>
                </a:lnTo>
                <a:lnTo>
                  <a:pt x="9682575" y="690975"/>
                </a:lnTo>
                <a:lnTo>
                  <a:pt x="9708522" y="652502"/>
                </a:lnTo>
                <a:lnTo>
                  <a:pt x="9718040" y="605409"/>
                </a:lnTo>
                <a:lnTo>
                  <a:pt x="9718040" y="121031"/>
                </a:lnTo>
                <a:lnTo>
                  <a:pt x="9708522" y="73937"/>
                </a:lnTo>
                <a:lnTo>
                  <a:pt x="9682575" y="35464"/>
                </a:lnTo>
                <a:lnTo>
                  <a:pt x="9644102" y="9517"/>
                </a:lnTo>
                <a:lnTo>
                  <a:pt x="9597009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7" name="Google Shape;67;p3"/>
          <p:cNvSpPr/>
          <p:nvPr/>
        </p:nvSpPr>
        <p:spPr>
          <a:xfrm>
            <a:off x="1028700" y="5565140"/>
            <a:ext cx="9718040" cy="726440"/>
          </a:xfrm>
          <a:custGeom>
            <a:rect b="b" l="l" r="r" t="t"/>
            <a:pathLst>
              <a:path extrusionOk="0" h="726439" w="9718040">
                <a:moveTo>
                  <a:pt x="9597009" y="0"/>
                </a:moveTo>
                <a:lnTo>
                  <a:pt x="121069" y="0"/>
                </a:lnTo>
                <a:lnTo>
                  <a:pt x="73943" y="9514"/>
                </a:lnTo>
                <a:lnTo>
                  <a:pt x="35459" y="35459"/>
                </a:lnTo>
                <a:lnTo>
                  <a:pt x="9514" y="73943"/>
                </a:lnTo>
                <a:lnTo>
                  <a:pt x="0" y="121069"/>
                </a:lnTo>
                <a:lnTo>
                  <a:pt x="0" y="605370"/>
                </a:lnTo>
                <a:lnTo>
                  <a:pt x="9514" y="652496"/>
                </a:lnTo>
                <a:lnTo>
                  <a:pt x="35459" y="690980"/>
                </a:lnTo>
                <a:lnTo>
                  <a:pt x="73943" y="716925"/>
                </a:lnTo>
                <a:lnTo>
                  <a:pt x="121069" y="726440"/>
                </a:lnTo>
                <a:lnTo>
                  <a:pt x="9597009" y="726440"/>
                </a:lnTo>
                <a:lnTo>
                  <a:pt x="9644102" y="716925"/>
                </a:lnTo>
                <a:lnTo>
                  <a:pt x="9682575" y="690980"/>
                </a:lnTo>
                <a:lnTo>
                  <a:pt x="9708522" y="652496"/>
                </a:lnTo>
                <a:lnTo>
                  <a:pt x="9718040" y="605370"/>
                </a:lnTo>
                <a:lnTo>
                  <a:pt x="9718040" y="121069"/>
                </a:lnTo>
                <a:lnTo>
                  <a:pt x="9708522" y="73943"/>
                </a:lnTo>
                <a:lnTo>
                  <a:pt x="9682575" y="35459"/>
                </a:lnTo>
                <a:lnTo>
                  <a:pt x="9644102" y="9514"/>
                </a:lnTo>
                <a:lnTo>
                  <a:pt x="9597009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8" name="Google Shape;68;p3"/>
          <p:cNvSpPr txBox="1"/>
          <p:nvPr/>
        </p:nvSpPr>
        <p:spPr>
          <a:xfrm>
            <a:off x="1165542" y="2532951"/>
            <a:ext cx="6299100" cy="37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Basic Concepts</a:t>
            </a:r>
            <a:endParaRPr sz="31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50000"/>
              </a:lnSpc>
              <a:spcBef>
                <a:spcPts val="270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Stateful PCE</a:t>
            </a:r>
            <a:endParaRPr sz="31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5080" rtl="0" algn="l">
              <a:lnSpc>
                <a:spcPct val="17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Software Defined Networking (SDN)  PCE &amp; SDN</a:t>
            </a:r>
            <a:endParaRPr sz="31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5080" rtl="0" algn="l">
              <a:lnSpc>
                <a:spcPct val="172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What’s next?</a:t>
            </a:r>
            <a:endParaRPr sz="3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" name="Google Shape;69;p3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70" name="Google Shape;70;p3"/>
          <p:cNvSpPr txBox="1"/>
          <p:nvPr/>
        </p:nvSpPr>
        <p:spPr>
          <a:xfrm>
            <a:off x="10895330" y="6526045"/>
            <a:ext cx="143510" cy="173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/>
          <p:nvPr>
            <p:ph type="title"/>
          </p:nvPr>
        </p:nvSpPr>
        <p:spPr>
          <a:xfrm>
            <a:off x="1103312" y="845185"/>
            <a:ext cx="704532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Traffic Engineering (TE)</a:t>
            </a:r>
            <a:endParaRPr/>
          </a:p>
        </p:txBody>
      </p:sp>
      <p:sp>
        <p:nvSpPr>
          <p:cNvPr id="76" name="Google Shape;76;p4"/>
          <p:cNvSpPr txBox="1"/>
          <p:nvPr/>
        </p:nvSpPr>
        <p:spPr>
          <a:xfrm>
            <a:off x="1219835" y="2481008"/>
            <a:ext cx="2146300" cy="2578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Beyond just Reachability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3456940" y="2471420"/>
            <a:ext cx="487680" cy="3657600"/>
          </a:xfrm>
          <a:custGeom>
            <a:rect b="b" l="l" r="r" t="t"/>
            <a:pathLst>
              <a:path extrusionOk="0" h="3657600" w="487679">
                <a:moveTo>
                  <a:pt x="487680" y="314959"/>
                </a:moveTo>
                <a:lnTo>
                  <a:pt x="422874" y="312143"/>
                </a:lnTo>
                <a:lnTo>
                  <a:pt x="364631" y="304197"/>
                </a:lnTo>
                <a:lnTo>
                  <a:pt x="315277" y="291877"/>
                </a:lnTo>
                <a:lnTo>
                  <a:pt x="277142" y="275938"/>
                </a:lnTo>
                <a:lnTo>
                  <a:pt x="243839" y="236219"/>
                </a:lnTo>
                <a:lnTo>
                  <a:pt x="210537" y="196501"/>
                </a:lnTo>
                <a:lnTo>
                  <a:pt x="172402" y="180562"/>
                </a:lnTo>
                <a:lnTo>
                  <a:pt x="123048" y="168242"/>
                </a:lnTo>
                <a:lnTo>
                  <a:pt x="64805" y="160296"/>
                </a:lnTo>
                <a:lnTo>
                  <a:pt x="0" y="157479"/>
                </a:lnTo>
                <a:lnTo>
                  <a:pt x="64805" y="154663"/>
                </a:lnTo>
                <a:lnTo>
                  <a:pt x="123048" y="146717"/>
                </a:lnTo>
                <a:lnTo>
                  <a:pt x="172402" y="134397"/>
                </a:lnTo>
                <a:lnTo>
                  <a:pt x="210537" y="118458"/>
                </a:lnTo>
                <a:lnTo>
                  <a:pt x="243839" y="78739"/>
                </a:lnTo>
                <a:lnTo>
                  <a:pt x="277142" y="39021"/>
                </a:lnTo>
                <a:lnTo>
                  <a:pt x="315277" y="23082"/>
                </a:lnTo>
                <a:lnTo>
                  <a:pt x="364631" y="10762"/>
                </a:lnTo>
                <a:lnTo>
                  <a:pt x="422874" y="2816"/>
                </a:lnTo>
                <a:lnTo>
                  <a:pt x="487680" y="0"/>
                </a:lnTo>
              </a:path>
              <a:path extrusionOk="0" h="3657600" w="487679">
                <a:moveTo>
                  <a:pt x="487680" y="1630679"/>
                </a:moveTo>
                <a:lnTo>
                  <a:pt x="431785" y="1626170"/>
                </a:lnTo>
                <a:lnTo>
                  <a:pt x="380466" y="1613325"/>
                </a:lnTo>
                <a:lnTo>
                  <a:pt x="335191" y="1593170"/>
                </a:lnTo>
                <a:lnTo>
                  <a:pt x="297424" y="1566734"/>
                </a:lnTo>
                <a:lnTo>
                  <a:pt x="268632" y="1535041"/>
                </a:lnTo>
                <a:lnTo>
                  <a:pt x="250282" y="1499118"/>
                </a:lnTo>
                <a:lnTo>
                  <a:pt x="243839" y="1459991"/>
                </a:lnTo>
                <a:lnTo>
                  <a:pt x="243839" y="1171447"/>
                </a:lnTo>
                <a:lnTo>
                  <a:pt x="237397" y="1132321"/>
                </a:lnTo>
                <a:lnTo>
                  <a:pt x="219047" y="1096398"/>
                </a:lnTo>
                <a:lnTo>
                  <a:pt x="190255" y="1064705"/>
                </a:lnTo>
                <a:lnTo>
                  <a:pt x="152488" y="1038269"/>
                </a:lnTo>
                <a:lnTo>
                  <a:pt x="107213" y="1018114"/>
                </a:lnTo>
                <a:lnTo>
                  <a:pt x="55894" y="1005269"/>
                </a:lnTo>
                <a:lnTo>
                  <a:pt x="0" y="1000759"/>
                </a:lnTo>
                <a:lnTo>
                  <a:pt x="55894" y="996250"/>
                </a:lnTo>
                <a:lnTo>
                  <a:pt x="107213" y="983405"/>
                </a:lnTo>
                <a:lnTo>
                  <a:pt x="152488" y="963250"/>
                </a:lnTo>
                <a:lnTo>
                  <a:pt x="190255" y="936814"/>
                </a:lnTo>
                <a:lnTo>
                  <a:pt x="219047" y="905121"/>
                </a:lnTo>
                <a:lnTo>
                  <a:pt x="237397" y="869198"/>
                </a:lnTo>
                <a:lnTo>
                  <a:pt x="243839" y="830071"/>
                </a:lnTo>
                <a:lnTo>
                  <a:pt x="243839" y="541527"/>
                </a:lnTo>
                <a:lnTo>
                  <a:pt x="250282" y="502401"/>
                </a:lnTo>
                <a:lnTo>
                  <a:pt x="268632" y="466478"/>
                </a:lnTo>
                <a:lnTo>
                  <a:pt x="297424" y="434785"/>
                </a:lnTo>
                <a:lnTo>
                  <a:pt x="335191" y="408349"/>
                </a:lnTo>
                <a:lnTo>
                  <a:pt x="380466" y="388194"/>
                </a:lnTo>
                <a:lnTo>
                  <a:pt x="431785" y="375349"/>
                </a:lnTo>
                <a:lnTo>
                  <a:pt x="487680" y="370839"/>
                </a:lnTo>
              </a:path>
              <a:path extrusionOk="0" h="3657600" w="487679">
                <a:moveTo>
                  <a:pt x="487680" y="2712719"/>
                </a:moveTo>
                <a:lnTo>
                  <a:pt x="431785" y="2708210"/>
                </a:lnTo>
                <a:lnTo>
                  <a:pt x="380466" y="2695365"/>
                </a:lnTo>
                <a:lnTo>
                  <a:pt x="335191" y="2675210"/>
                </a:lnTo>
                <a:lnTo>
                  <a:pt x="297424" y="2648774"/>
                </a:lnTo>
                <a:lnTo>
                  <a:pt x="268632" y="2617081"/>
                </a:lnTo>
                <a:lnTo>
                  <a:pt x="250282" y="2581158"/>
                </a:lnTo>
                <a:lnTo>
                  <a:pt x="243839" y="2542031"/>
                </a:lnTo>
                <a:lnTo>
                  <a:pt x="243839" y="2370328"/>
                </a:lnTo>
                <a:lnTo>
                  <a:pt x="237397" y="2331201"/>
                </a:lnTo>
                <a:lnTo>
                  <a:pt x="219047" y="2295278"/>
                </a:lnTo>
                <a:lnTo>
                  <a:pt x="190255" y="2263585"/>
                </a:lnTo>
                <a:lnTo>
                  <a:pt x="152488" y="2237149"/>
                </a:lnTo>
                <a:lnTo>
                  <a:pt x="107213" y="2216994"/>
                </a:lnTo>
                <a:lnTo>
                  <a:pt x="55894" y="2204149"/>
                </a:lnTo>
                <a:lnTo>
                  <a:pt x="0" y="2199640"/>
                </a:lnTo>
                <a:lnTo>
                  <a:pt x="55894" y="2195130"/>
                </a:lnTo>
                <a:lnTo>
                  <a:pt x="107213" y="2182285"/>
                </a:lnTo>
                <a:lnTo>
                  <a:pt x="152488" y="2162130"/>
                </a:lnTo>
                <a:lnTo>
                  <a:pt x="190255" y="2135694"/>
                </a:lnTo>
                <a:lnTo>
                  <a:pt x="219047" y="2104001"/>
                </a:lnTo>
                <a:lnTo>
                  <a:pt x="237397" y="2068078"/>
                </a:lnTo>
                <a:lnTo>
                  <a:pt x="243839" y="2028952"/>
                </a:lnTo>
                <a:lnTo>
                  <a:pt x="243839" y="1857247"/>
                </a:lnTo>
                <a:lnTo>
                  <a:pt x="250282" y="1818121"/>
                </a:lnTo>
                <a:lnTo>
                  <a:pt x="268632" y="1782198"/>
                </a:lnTo>
                <a:lnTo>
                  <a:pt x="297424" y="1750505"/>
                </a:lnTo>
                <a:lnTo>
                  <a:pt x="335191" y="1724069"/>
                </a:lnTo>
                <a:lnTo>
                  <a:pt x="380466" y="1703914"/>
                </a:lnTo>
                <a:lnTo>
                  <a:pt x="431785" y="1691069"/>
                </a:lnTo>
                <a:lnTo>
                  <a:pt x="487680" y="1686559"/>
                </a:lnTo>
              </a:path>
              <a:path extrusionOk="0" h="3657600" w="487679">
                <a:moveTo>
                  <a:pt x="487680" y="3657600"/>
                </a:moveTo>
                <a:lnTo>
                  <a:pt x="431785" y="3653092"/>
                </a:lnTo>
                <a:lnTo>
                  <a:pt x="380466" y="3640251"/>
                </a:lnTo>
                <a:lnTo>
                  <a:pt x="335191" y="3620102"/>
                </a:lnTo>
                <a:lnTo>
                  <a:pt x="297424" y="3593670"/>
                </a:lnTo>
                <a:lnTo>
                  <a:pt x="268632" y="3561977"/>
                </a:lnTo>
                <a:lnTo>
                  <a:pt x="250282" y="3526050"/>
                </a:lnTo>
                <a:lnTo>
                  <a:pt x="243839" y="3486911"/>
                </a:lnTo>
                <a:lnTo>
                  <a:pt x="243839" y="3381248"/>
                </a:lnTo>
                <a:lnTo>
                  <a:pt x="237397" y="3342109"/>
                </a:lnTo>
                <a:lnTo>
                  <a:pt x="219047" y="3306182"/>
                </a:lnTo>
                <a:lnTo>
                  <a:pt x="190255" y="3274489"/>
                </a:lnTo>
                <a:lnTo>
                  <a:pt x="152488" y="3248057"/>
                </a:lnTo>
                <a:lnTo>
                  <a:pt x="107213" y="3227908"/>
                </a:lnTo>
                <a:lnTo>
                  <a:pt x="55894" y="3215067"/>
                </a:lnTo>
                <a:lnTo>
                  <a:pt x="0" y="3210560"/>
                </a:lnTo>
                <a:lnTo>
                  <a:pt x="55894" y="3206052"/>
                </a:lnTo>
                <a:lnTo>
                  <a:pt x="107213" y="3193211"/>
                </a:lnTo>
                <a:lnTo>
                  <a:pt x="152488" y="3173062"/>
                </a:lnTo>
                <a:lnTo>
                  <a:pt x="190255" y="3146630"/>
                </a:lnTo>
                <a:lnTo>
                  <a:pt x="219047" y="3114937"/>
                </a:lnTo>
                <a:lnTo>
                  <a:pt x="237397" y="3079010"/>
                </a:lnTo>
                <a:lnTo>
                  <a:pt x="243839" y="3039871"/>
                </a:lnTo>
                <a:lnTo>
                  <a:pt x="243839" y="2934207"/>
                </a:lnTo>
                <a:lnTo>
                  <a:pt x="250282" y="2895081"/>
                </a:lnTo>
                <a:lnTo>
                  <a:pt x="268632" y="2859158"/>
                </a:lnTo>
                <a:lnTo>
                  <a:pt x="297424" y="2827465"/>
                </a:lnTo>
                <a:lnTo>
                  <a:pt x="335191" y="2801029"/>
                </a:lnTo>
                <a:lnTo>
                  <a:pt x="380466" y="2780874"/>
                </a:lnTo>
                <a:lnTo>
                  <a:pt x="431785" y="2768029"/>
                </a:lnTo>
                <a:lnTo>
                  <a:pt x="487680" y="2763519"/>
                </a:lnTo>
              </a:path>
            </a:pathLst>
          </a:custGeom>
          <a:noFill/>
          <a:ln cap="flat" cmpd="sng" w="15225">
            <a:solidFill>
              <a:srgbClr val="3D3D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8" name="Google Shape;78;p4"/>
          <p:cNvSpPr txBox="1"/>
          <p:nvPr/>
        </p:nvSpPr>
        <p:spPr>
          <a:xfrm>
            <a:off x="4137659" y="2471420"/>
            <a:ext cx="6604000" cy="31496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-117475" lvl="0" marL="173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SPF to CSPF (constrained SPF)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" name="Google Shape;79;p4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80" name="Google Shape;80;p4"/>
          <p:cNvSpPr txBox="1"/>
          <p:nvPr/>
        </p:nvSpPr>
        <p:spPr>
          <a:xfrm>
            <a:off x="10895330" y="6526045"/>
            <a:ext cx="143510" cy="173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2637789" y="3324542"/>
            <a:ext cx="726440" cy="2578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Why TE?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4137659" y="2842260"/>
            <a:ext cx="6604000" cy="125984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2375">
            <a:spAutoFit/>
          </a:bodyPr>
          <a:lstStyle/>
          <a:p>
            <a:pPr indent="-117475" lvl="0" marL="173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Get a more reliable traffic delivery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Better use of network resource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Ability to re-route around outages and planned maintenance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Better network and service planning (make n/w predictable)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Offer advanced services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1392555" y="4424045"/>
            <a:ext cx="1974850" cy="455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marR="5080" rtl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You need to know your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8255" rtl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network!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4137659" y="4157979"/>
            <a:ext cx="6604000" cy="102616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1750">
            <a:spAutoFit/>
          </a:bodyPr>
          <a:lstStyle/>
          <a:p>
            <a:pPr indent="-117475" lvl="0" marL="173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Topology: nodes and links and connectivity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Capabilities: bandwidth, delay, packet loss, metrics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Traffic: patterns, demands, matrix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Errors and planning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" name="Google Shape;85;p4"/>
          <p:cNvSpPr txBox="1"/>
          <p:nvPr/>
        </p:nvSpPr>
        <p:spPr>
          <a:xfrm>
            <a:off x="1296035" y="5237860"/>
            <a:ext cx="2070100" cy="8521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spAutoFit/>
          </a:bodyPr>
          <a:lstStyle/>
          <a:p>
            <a:pPr indent="-81280" lvl="0" marL="93980" marR="5080" rtl="0" algn="r">
              <a:lnSpc>
                <a:spcPct val="8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Then you need a way to  control how the traffic  flows through the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5715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network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4137659" y="5234940"/>
            <a:ext cx="6604000" cy="8940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4450">
            <a:spAutoFit/>
          </a:bodyPr>
          <a:lstStyle/>
          <a:p>
            <a:pPr indent="-117475" lvl="0" marL="173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Configure your nodes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Identify the traffic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173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Trebuchet MS"/>
              <a:buChar char="•"/>
            </a:pPr>
            <a:r>
              <a:rPr lang="en-US" sz="15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Management tools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5"/>
          <p:cNvGrpSpPr/>
          <p:nvPr/>
        </p:nvGrpSpPr>
        <p:grpSpPr>
          <a:xfrm>
            <a:off x="853439" y="2082800"/>
            <a:ext cx="6681708" cy="4663439"/>
            <a:chOff x="853439" y="2082800"/>
            <a:chExt cx="6681708" cy="4663439"/>
          </a:xfrm>
        </p:grpSpPr>
        <p:sp>
          <p:nvSpPr>
            <p:cNvPr id="92" name="Google Shape;92;p5"/>
            <p:cNvSpPr/>
            <p:nvPr/>
          </p:nvSpPr>
          <p:spPr>
            <a:xfrm>
              <a:off x="2697479" y="4450079"/>
              <a:ext cx="4837668" cy="229616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853439" y="2082800"/>
              <a:ext cx="5247640" cy="24892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4" name="Google Shape;94;p5"/>
          <p:cNvSpPr txBox="1"/>
          <p:nvPr>
            <p:ph type="title"/>
          </p:nvPr>
        </p:nvSpPr>
        <p:spPr>
          <a:xfrm>
            <a:off x="1103312" y="845185"/>
            <a:ext cx="843915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But, we still have a problem</a:t>
            </a:r>
            <a:endParaRPr/>
          </a:p>
        </p:txBody>
      </p:sp>
      <p:sp>
        <p:nvSpPr>
          <p:cNvPr id="95" name="Google Shape;95;p5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96" name="Google Shape;96;p5"/>
          <p:cNvSpPr txBox="1"/>
          <p:nvPr/>
        </p:nvSpPr>
        <p:spPr>
          <a:xfrm>
            <a:off x="10895330" y="6526045"/>
            <a:ext cx="143510" cy="173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7729601" y="2037397"/>
            <a:ext cx="3376200" cy="25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33349" lvl="0" marL="111125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21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A Global view for network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4139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optimization is needed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BC46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We need to know</a:t>
            </a:r>
            <a:endParaRPr b="0" i="0" sz="18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160" lvl="2" marL="137160" marR="1165225" rtl="0" algn="r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>
                <a:srgbClr val="FFBC46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The network topology</a:t>
            </a:r>
            <a:endParaRPr b="0" i="0" sz="14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160" lvl="2" marL="137160" marR="1199515" rtl="0" algn="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FFBC46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The status of all links</a:t>
            </a:r>
            <a:endParaRPr b="0" i="0" sz="14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160" lvl="3" marL="137160" marR="1146175" rtl="0" algn="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FFBC46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Available bandwidth</a:t>
            </a:r>
            <a:endParaRPr b="0" i="0" sz="14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160" lvl="3" marL="137160" marR="1379220" rtl="0" algn="r">
              <a:lnSpc>
                <a:spcPct val="100000"/>
              </a:lnSpc>
              <a:spcBef>
                <a:spcPts val="445"/>
              </a:spcBef>
              <a:spcAft>
                <a:spcPts val="0"/>
              </a:spcAft>
              <a:buClr>
                <a:srgbClr val="FFBC46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Other constraints</a:t>
            </a:r>
            <a:endParaRPr b="0" i="0" sz="14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160" lvl="2" marL="137160" marR="1325245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BC46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All demands (paths)</a:t>
            </a:r>
            <a:endParaRPr b="0" i="0" sz="14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5" lvl="2" marL="45974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FFBC46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Any relationships between demands</a:t>
            </a:r>
            <a:endParaRPr b="0" i="0" sz="14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8" name="Google Shape;98;p5"/>
          <p:cNvSpPr txBox="1"/>
          <p:nvPr/>
        </p:nvSpPr>
        <p:spPr>
          <a:xfrm>
            <a:off x="7780401" y="5127942"/>
            <a:ext cx="3801110" cy="793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-137795" lvl="0" marL="149860" marR="5080" rtl="0" algn="l">
              <a:lnSpc>
                <a:spcPct val="89900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1800"/>
              <a:buFont typeface="Arial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Someone who can place a set of  demands and tweak the network as  required!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9" name="Google Shape;99;p5"/>
          <p:cNvSpPr txBox="1"/>
          <p:nvPr/>
        </p:nvSpPr>
        <p:spPr>
          <a:xfrm>
            <a:off x="582294" y="5031041"/>
            <a:ext cx="1824355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All links are 10GB  A-&gt;E is 6 GB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C-&gt;D is 8 GB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C-&gt;G is 4 GB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>
            <p:ph type="title"/>
          </p:nvPr>
        </p:nvSpPr>
        <p:spPr>
          <a:xfrm>
            <a:off x="1103312" y="845185"/>
            <a:ext cx="919543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that’s where PCE comes in</a:t>
            </a:r>
            <a:endParaRPr/>
          </a:p>
        </p:txBody>
      </p:sp>
      <p:grpSp>
        <p:nvGrpSpPr>
          <p:cNvPr id="105" name="Google Shape;105;p6"/>
          <p:cNvGrpSpPr/>
          <p:nvPr/>
        </p:nvGrpSpPr>
        <p:grpSpPr>
          <a:xfrm>
            <a:off x="1412240" y="3048000"/>
            <a:ext cx="9331960" cy="2915920"/>
            <a:chOff x="1412240" y="3048000"/>
            <a:chExt cx="9331960" cy="2915920"/>
          </a:xfrm>
        </p:grpSpPr>
        <p:sp>
          <p:nvSpPr>
            <p:cNvPr id="106" name="Google Shape;106;p6"/>
            <p:cNvSpPr/>
            <p:nvPr/>
          </p:nvSpPr>
          <p:spPr>
            <a:xfrm>
              <a:off x="1412240" y="3048000"/>
              <a:ext cx="9331960" cy="2915920"/>
            </a:xfrm>
            <a:custGeom>
              <a:rect b="b" l="l" r="r" t="t"/>
              <a:pathLst>
                <a:path extrusionOk="0" h="2915920" w="9331960">
                  <a:moveTo>
                    <a:pt x="9331960" y="0"/>
                  </a:moveTo>
                  <a:lnTo>
                    <a:pt x="0" y="0"/>
                  </a:lnTo>
                  <a:lnTo>
                    <a:pt x="0" y="2915920"/>
                  </a:lnTo>
                  <a:lnTo>
                    <a:pt x="9331960" y="2915920"/>
                  </a:lnTo>
                  <a:lnTo>
                    <a:pt x="9331960" y="0"/>
                  </a:lnTo>
                  <a:close/>
                </a:path>
              </a:pathLst>
            </a:custGeom>
            <a:solidFill>
              <a:srgbClr val="F6D0CC">
                <a:alpha val="3960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1412240" y="3048000"/>
              <a:ext cx="9331960" cy="2915920"/>
            </a:xfrm>
            <a:custGeom>
              <a:rect b="b" l="l" r="r" t="t"/>
              <a:pathLst>
                <a:path extrusionOk="0" h="2915920" w="9331960">
                  <a:moveTo>
                    <a:pt x="0" y="2915920"/>
                  </a:moveTo>
                  <a:lnTo>
                    <a:pt x="9331960" y="2915920"/>
                  </a:lnTo>
                  <a:lnTo>
                    <a:pt x="9331960" y="0"/>
                  </a:lnTo>
                  <a:lnTo>
                    <a:pt x="0" y="0"/>
                  </a:lnTo>
                  <a:lnTo>
                    <a:pt x="0" y="2915920"/>
                  </a:lnTo>
                  <a:close/>
                </a:path>
              </a:pathLst>
            </a:custGeom>
            <a:noFill/>
            <a:ln cap="flat" cmpd="sng" w="10150">
              <a:solidFill>
                <a:srgbClr val="E84B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08" name="Google Shape;108;p6"/>
          <p:cNvSpPr txBox="1"/>
          <p:nvPr/>
        </p:nvSpPr>
        <p:spPr>
          <a:xfrm>
            <a:off x="3376676" y="3291776"/>
            <a:ext cx="7198359" cy="2372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8575">
            <a:spAutoFit/>
          </a:bodyPr>
          <a:lstStyle/>
          <a:p>
            <a:pPr indent="0" lvl="0" marL="12700" marR="5080" rtl="0" algn="l">
              <a:lnSpc>
                <a:spcPct val="87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latin typeface="Trebuchet MS"/>
                <a:ea typeface="Trebuchet MS"/>
                <a:cs typeface="Trebuchet MS"/>
                <a:sym typeface="Trebuchet MS"/>
              </a:rPr>
              <a:t>A Path Computation Element (PCE) is an entity  (component, application, or network node)  that is capable of computing a network path  or route based on a network graph and  applying computational constraints.</a:t>
            </a:r>
            <a:endParaRPr sz="2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None/>
            </a:pPr>
            <a:r>
              <a:rPr lang="en-US" sz="2700">
                <a:latin typeface="Trebuchet MS"/>
                <a:ea typeface="Trebuchet MS"/>
                <a:cs typeface="Trebuchet MS"/>
                <a:sym typeface="Trebuchet MS"/>
              </a:rPr>
              <a:t>RFC 4655</a:t>
            </a:r>
            <a:endParaRPr sz="27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09" name="Google Shape;109;p6"/>
          <p:cNvGrpSpPr/>
          <p:nvPr/>
        </p:nvGrpSpPr>
        <p:grpSpPr>
          <a:xfrm>
            <a:off x="1028700" y="2628899"/>
            <a:ext cx="2037080" cy="3063240"/>
            <a:chOff x="1028700" y="2628899"/>
            <a:chExt cx="2037080" cy="3063240"/>
          </a:xfrm>
        </p:grpSpPr>
        <p:sp>
          <p:nvSpPr>
            <p:cNvPr id="110" name="Google Shape;110;p6"/>
            <p:cNvSpPr/>
            <p:nvPr/>
          </p:nvSpPr>
          <p:spPr>
            <a:xfrm>
              <a:off x="1028700" y="2628899"/>
              <a:ext cx="2037080" cy="306324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1028700" y="2628899"/>
              <a:ext cx="2037080" cy="3063240"/>
            </a:xfrm>
            <a:custGeom>
              <a:rect b="b" l="l" r="r" t="t"/>
              <a:pathLst>
                <a:path extrusionOk="0" h="3063240" w="2037080">
                  <a:moveTo>
                    <a:pt x="0" y="3063240"/>
                  </a:moveTo>
                  <a:lnTo>
                    <a:pt x="2037080" y="3063240"/>
                  </a:lnTo>
                  <a:lnTo>
                    <a:pt x="2037080" y="0"/>
                  </a:lnTo>
                  <a:lnTo>
                    <a:pt x="0" y="0"/>
                  </a:lnTo>
                  <a:lnTo>
                    <a:pt x="0" y="3063240"/>
                  </a:lnTo>
                  <a:close/>
                </a:path>
              </a:pathLst>
            </a:custGeom>
            <a:noFill/>
            <a:ln cap="flat" cmpd="sng" w="15225">
              <a:solidFill>
                <a:srgbClr val="D2441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2" name="Google Shape;112;p6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113" name="Google Shape;113;p6"/>
          <p:cNvSpPr txBox="1"/>
          <p:nvPr/>
        </p:nvSpPr>
        <p:spPr>
          <a:xfrm>
            <a:off x="10895330" y="6526045"/>
            <a:ext cx="143510" cy="173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>
            <p:ph type="title"/>
          </p:nvPr>
        </p:nvSpPr>
        <p:spPr>
          <a:xfrm>
            <a:off x="1103312" y="845185"/>
            <a:ext cx="576199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More of ‘Why PCE?’</a:t>
            </a:r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1028700" y="2359660"/>
            <a:ext cx="10144760" cy="538480"/>
          </a:xfrm>
          <a:custGeom>
            <a:rect b="b" l="l" r="r" t="t"/>
            <a:pathLst>
              <a:path extrusionOk="0" h="538480" w="10144760">
                <a:moveTo>
                  <a:pt x="10054971" y="0"/>
                </a:moveTo>
                <a:lnTo>
                  <a:pt x="89738" y="0"/>
                </a:lnTo>
                <a:lnTo>
                  <a:pt x="54810" y="7046"/>
                </a:lnTo>
                <a:lnTo>
                  <a:pt x="26285" y="26273"/>
                </a:lnTo>
                <a:lnTo>
                  <a:pt x="7052" y="54810"/>
                </a:lnTo>
                <a:lnTo>
                  <a:pt x="0" y="89788"/>
                </a:lnTo>
                <a:lnTo>
                  <a:pt x="0" y="448690"/>
                </a:lnTo>
                <a:lnTo>
                  <a:pt x="7052" y="483669"/>
                </a:lnTo>
                <a:lnTo>
                  <a:pt x="26285" y="512206"/>
                </a:lnTo>
                <a:lnTo>
                  <a:pt x="54810" y="531433"/>
                </a:lnTo>
                <a:lnTo>
                  <a:pt x="89738" y="538479"/>
                </a:lnTo>
                <a:lnTo>
                  <a:pt x="10054971" y="538479"/>
                </a:lnTo>
                <a:lnTo>
                  <a:pt x="10089949" y="531433"/>
                </a:lnTo>
                <a:lnTo>
                  <a:pt x="10118486" y="512206"/>
                </a:lnTo>
                <a:lnTo>
                  <a:pt x="10137713" y="483669"/>
                </a:lnTo>
                <a:lnTo>
                  <a:pt x="10144760" y="448690"/>
                </a:lnTo>
                <a:lnTo>
                  <a:pt x="10144760" y="89788"/>
                </a:lnTo>
                <a:lnTo>
                  <a:pt x="10137713" y="54810"/>
                </a:lnTo>
                <a:lnTo>
                  <a:pt x="10118486" y="26273"/>
                </a:lnTo>
                <a:lnTo>
                  <a:pt x="10089949" y="7046"/>
                </a:lnTo>
                <a:lnTo>
                  <a:pt x="10054971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0" name="Google Shape;120;p7"/>
          <p:cNvSpPr/>
          <p:nvPr/>
        </p:nvSpPr>
        <p:spPr>
          <a:xfrm>
            <a:off x="1028700" y="3802379"/>
            <a:ext cx="10144760" cy="538480"/>
          </a:xfrm>
          <a:custGeom>
            <a:rect b="b" l="l" r="r" t="t"/>
            <a:pathLst>
              <a:path extrusionOk="0" h="538479" w="10144760">
                <a:moveTo>
                  <a:pt x="10054971" y="0"/>
                </a:moveTo>
                <a:lnTo>
                  <a:pt x="89738" y="0"/>
                </a:lnTo>
                <a:lnTo>
                  <a:pt x="54810" y="7046"/>
                </a:lnTo>
                <a:lnTo>
                  <a:pt x="26285" y="26273"/>
                </a:lnTo>
                <a:lnTo>
                  <a:pt x="7052" y="54810"/>
                </a:lnTo>
                <a:lnTo>
                  <a:pt x="0" y="89789"/>
                </a:lnTo>
                <a:lnTo>
                  <a:pt x="0" y="448691"/>
                </a:lnTo>
                <a:lnTo>
                  <a:pt x="7052" y="483669"/>
                </a:lnTo>
                <a:lnTo>
                  <a:pt x="26285" y="512206"/>
                </a:lnTo>
                <a:lnTo>
                  <a:pt x="54810" y="531433"/>
                </a:lnTo>
                <a:lnTo>
                  <a:pt x="89738" y="538480"/>
                </a:lnTo>
                <a:lnTo>
                  <a:pt x="10054971" y="538480"/>
                </a:lnTo>
                <a:lnTo>
                  <a:pt x="10089949" y="531433"/>
                </a:lnTo>
                <a:lnTo>
                  <a:pt x="10118486" y="512206"/>
                </a:lnTo>
                <a:lnTo>
                  <a:pt x="10137713" y="483669"/>
                </a:lnTo>
                <a:lnTo>
                  <a:pt x="10144760" y="448691"/>
                </a:lnTo>
                <a:lnTo>
                  <a:pt x="10144760" y="89789"/>
                </a:lnTo>
                <a:lnTo>
                  <a:pt x="10137713" y="54810"/>
                </a:lnTo>
                <a:lnTo>
                  <a:pt x="10118486" y="26273"/>
                </a:lnTo>
                <a:lnTo>
                  <a:pt x="10089949" y="7046"/>
                </a:lnTo>
                <a:lnTo>
                  <a:pt x="10054971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1" name="Google Shape;121;p7"/>
          <p:cNvSpPr/>
          <p:nvPr/>
        </p:nvSpPr>
        <p:spPr>
          <a:xfrm>
            <a:off x="1028700" y="4721859"/>
            <a:ext cx="10144760" cy="533400"/>
          </a:xfrm>
          <a:custGeom>
            <a:rect b="b" l="l" r="r" t="t"/>
            <a:pathLst>
              <a:path extrusionOk="0" h="533400" w="10144760">
                <a:moveTo>
                  <a:pt x="10055860" y="0"/>
                </a:moveTo>
                <a:lnTo>
                  <a:pt x="88900" y="0"/>
                </a:lnTo>
                <a:lnTo>
                  <a:pt x="54296" y="6979"/>
                </a:lnTo>
                <a:lnTo>
                  <a:pt x="26038" y="26019"/>
                </a:lnTo>
                <a:lnTo>
                  <a:pt x="6986" y="54274"/>
                </a:lnTo>
                <a:lnTo>
                  <a:pt x="0" y="88900"/>
                </a:lnTo>
                <a:lnTo>
                  <a:pt x="0" y="444500"/>
                </a:lnTo>
                <a:lnTo>
                  <a:pt x="6986" y="479125"/>
                </a:lnTo>
                <a:lnTo>
                  <a:pt x="26038" y="507380"/>
                </a:lnTo>
                <a:lnTo>
                  <a:pt x="54296" y="526420"/>
                </a:lnTo>
                <a:lnTo>
                  <a:pt x="88900" y="533399"/>
                </a:lnTo>
                <a:lnTo>
                  <a:pt x="10055860" y="533399"/>
                </a:lnTo>
                <a:lnTo>
                  <a:pt x="10090485" y="526420"/>
                </a:lnTo>
                <a:lnTo>
                  <a:pt x="10118740" y="507380"/>
                </a:lnTo>
                <a:lnTo>
                  <a:pt x="10137780" y="479125"/>
                </a:lnTo>
                <a:lnTo>
                  <a:pt x="10144760" y="444500"/>
                </a:lnTo>
                <a:lnTo>
                  <a:pt x="10144760" y="88900"/>
                </a:lnTo>
                <a:lnTo>
                  <a:pt x="10137780" y="54274"/>
                </a:lnTo>
                <a:lnTo>
                  <a:pt x="10118740" y="26019"/>
                </a:lnTo>
                <a:lnTo>
                  <a:pt x="10090485" y="6979"/>
                </a:lnTo>
                <a:lnTo>
                  <a:pt x="1005586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2" name="Google Shape;122;p7"/>
          <p:cNvSpPr/>
          <p:nvPr/>
        </p:nvSpPr>
        <p:spPr>
          <a:xfrm>
            <a:off x="1028700" y="5321300"/>
            <a:ext cx="10144760" cy="538480"/>
          </a:xfrm>
          <a:custGeom>
            <a:rect b="b" l="l" r="r" t="t"/>
            <a:pathLst>
              <a:path extrusionOk="0" h="538479" w="10144760">
                <a:moveTo>
                  <a:pt x="10054971" y="0"/>
                </a:moveTo>
                <a:lnTo>
                  <a:pt x="89738" y="0"/>
                </a:lnTo>
                <a:lnTo>
                  <a:pt x="54810" y="7046"/>
                </a:lnTo>
                <a:lnTo>
                  <a:pt x="26285" y="26273"/>
                </a:lnTo>
                <a:lnTo>
                  <a:pt x="7052" y="54810"/>
                </a:lnTo>
                <a:lnTo>
                  <a:pt x="0" y="89788"/>
                </a:lnTo>
                <a:lnTo>
                  <a:pt x="0" y="448741"/>
                </a:lnTo>
                <a:lnTo>
                  <a:pt x="7052" y="483669"/>
                </a:lnTo>
                <a:lnTo>
                  <a:pt x="26285" y="512194"/>
                </a:lnTo>
                <a:lnTo>
                  <a:pt x="54810" y="531427"/>
                </a:lnTo>
                <a:lnTo>
                  <a:pt x="89738" y="538480"/>
                </a:lnTo>
                <a:lnTo>
                  <a:pt x="10054971" y="538480"/>
                </a:lnTo>
                <a:lnTo>
                  <a:pt x="10089949" y="531427"/>
                </a:lnTo>
                <a:lnTo>
                  <a:pt x="10118486" y="512194"/>
                </a:lnTo>
                <a:lnTo>
                  <a:pt x="10137713" y="483669"/>
                </a:lnTo>
                <a:lnTo>
                  <a:pt x="10144760" y="448741"/>
                </a:lnTo>
                <a:lnTo>
                  <a:pt x="10144760" y="89788"/>
                </a:lnTo>
                <a:lnTo>
                  <a:pt x="10137713" y="54810"/>
                </a:lnTo>
                <a:lnTo>
                  <a:pt x="10118486" y="26273"/>
                </a:lnTo>
                <a:lnTo>
                  <a:pt x="10089949" y="7046"/>
                </a:lnTo>
                <a:lnTo>
                  <a:pt x="10054971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3" name="Google Shape;123;p7"/>
          <p:cNvSpPr txBox="1"/>
          <p:nvPr/>
        </p:nvSpPr>
        <p:spPr>
          <a:xfrm>
            <a:off x="1125855" y="2259444"/>
            <a:ext cx="8653780" cy="3880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06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The path computed by the source node with limited visibility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93700" marR="0" rtl="0" algn="l">
              <a:lnSpc>
                <a:spcPct val="100000"/>
              </a:lnSpc>
              <a:spcBef>
                <a:spcPts val="890"/>
              </a:spcBef>
              <a:spcAft>
                <a:spcPts val="0"/>
              </a:spcAft>
              <a:buSzPts val="1800"/>
              <a:buFont typeface="Trebuchet MS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Limited topology, perhaps only per-domain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4" lvl="1" marL="566420" marR="0" rtl="0" algn="l">
              <a:lnSpc>
                <a:spcPct val="100000"/>
              </a:lnSpc>
              <a:spcBef>
                <a:spcPts val="165"/>
              </a:spcBef>
              <a:spcAft>
                <a:spcPts val="0"/>
              </a:spcAft>
              <a:buSzPts val="1800"/>
              <a:buFont typeface="Trebuchet MS"/>
              <a:buChar char="•"/>
            </a:pPr>
            <a:r>
              <a:rPr b="0" i="0" lang="en-US" sz="18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Applicability to multi-domain and multi-layer (IP/Optical)</a:t>
            </a:r>
            <a:endParaRPr b="0" i="0" sz="18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9370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800"/>
              <a:buFont typeface="Trebuchet MS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Global view is needed to know all demands (paths)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5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Source node may not have enough computation power or memory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93700" marR="0" rtl="0" algn="l">
              <a:lnSpc>
                <a:spcPct val="100000"/>
              </a:lnSpc>
              <a:spcBef>
                <a:spcPts val="890"/>
              </a:spcBef>
              <a:spcAft>
                <a:spcPts val="0"/>
              </a:spcAft>
              <a:buSzPts val="1800"/>
              <a:buFont typeface="Trebuchet MS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Low end devices as network edge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43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Improve network optimization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2005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Customizable Path Computation algorithms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93700" marR="0" rtl="0" algn="l">
              <a:lnSpc>
                <a:spcPct val="100000"/>
              </a:lnSpc>
              <a:spcBef>
                <a:spcPts val="890"/>
              </a:spcBef>
              <a:spcAft>
                <a:spcPts val="0"/>
              </a:spcAft>
              <a:buSzPts val="1800"/>
              <a:buFont typeface="Trebuchet MS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Think of 5G like requirements!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4" name="Google Shape;124;p7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10895330" y="6526045"/>
            <a:ext cx="143510" cy="173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/>
          <p:nvPr/>
        </p:nvSpPr>
        <p:spPr>
          <a:xfrm>
            <a:off x="3317240" y="1046480"/>
            <a:ext cx="8636000" cy="50952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1" name="Google Shape;131;p8"/>
          <p:cNvSpPr txBox="1"/>
          <p:nvPr>
            <p:ph type="title"/>
          </p:nvPr>
        </p:nvSpPr>
        <p:spPr>
          <a:xfrm>
            <a:off x="1103312" y="845185"/>
            <a:ext cx="148907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Maps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0920730" y="6518275"/>
            <a:ext cx="92710" cy="1784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8</a:t>
            </a:r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3" name="Google Shape;133;p8"/>
          <p:cNvSpPr txBox="1"/>
          <p:nvPr/>
        </p:nvSpPr>
        <p:spPr>
          <a:xfrm>
            <a:off x="1141412" y="2630106"/>
            <a:ext cx="1026794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Endpoints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988694" y="3689286"/>
            <a:ext cx="1181735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Constraints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1685035" y="5126037"/>
            <a:ext cx="480695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Path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6" name="Google Shape;136;p8"/>
          <p:cNvSpPr txBox="1"/>
          <p:nvPr/>
        </p:nvSpPr>
        <p:spPr>
          <a:xfrm>
            <a:off x="213677" y="5966777"/>
            <a:ext cx="2066289" cy="849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101600" lvl="0" marL="127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Traffic Engineering  Database with real-  time characteristics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37" name="Google Shape;137;p8"/>
          <p:cNvGrpSpPr/>
          <p:nvPr/>
        </p:nvGrpSpPr>
        <p:grpSpPr>
          <a:xfrm>
            <a:off x="2189479" y="1793239"/>
            <a:ext cx="6979920" cy="4602480"/>
            <a:chOff x="2189479" y="1793239"/>
            <a:chExt cx="6979920" cy="4602480"/>
          </a:xfrm>
        </p:grpSpPr>
        <p:sp>
          <p:nvSpPr>
            <p:cNvPr id="138" name="Google Shape;138;p8"/>
            <p:cNvSpPr/>
            <p:nvPr/>
          </p:nvSpPr>
          <p:spPr>
            <a:xfrm>
              <a:off x="2265679" y="4297679"/>
              <a:ext cx="6903720" cy="103631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320289" y="4391151"/>
              <a:ext cx="6718300" cy="875030"/>
            </a:xfrm>
            <a:custGeom>
              <a:rect b="b" l="l" r="r" t="t"/>
              <a:pathLst>
                <a:path extrusionOk="0" h="875029" w="6718300">
                  <a:moveTo>
                    <a:pt x="6641099" y="27741"/>
                  </a:moveTo>
                  <a:lnTo>
                    <a:pt x="0" y="854456"/>
                  </a:lnTo>
                  <a:lnTo>
                    <a:pt x="2540" y="874522"/>
                  </a:lnTo>
                  <a:lnTo>
                    <a:pt x="6643607" y="47937"/>
                  </a:lnTo>
                  <a:lnTo>
                    <a:pt x="6641099" y="27741"/>
                  </a:lnTo>
                  <a:close/>
                </a:path>
                <a:path extrusionOk="0" h="875029" w="6718300">
                  <a:moveTo>
                    <a:pt x="6711586" y="26162"/>
                  </a:moveTo>
                  <a:lnTo>
                    <a:pt x="6653784" y="26162"/>
                  </a:lnTo>
                  <a:lnTo>
                    <a:pt x="6656324" y="46355"/>
                  </a:lnTo>
                  <a:lnTo>
                    <a:pt x="6643607" y="47937"/>
                  </a:lnTo>
                  <a:lnTo>
                    <a:pt x="6647053" y="75692"/>
                  </a:lnTo>
                  <a:lnTo>
                    <a:pt x="6718046" y="28448"/>
                  </a:lnTo>
                  <a:lnTo>
                    <a:pt x="6711586" y="26162"/>
                  </a:lnTo>
                  <a:close/>
                </a:path>
                <a:path extrusionOk="0" h="875029" w="6718300">
                  <a:moveTo>
                    <a:pt x="6653784" y="26162"/>
                  </a:moveTo>
                  <a:lnTo>
                    <a:pt x="6641099" y="27741"/>
                  </a:lnTo>
                  <a:lnTo>
                    <a:pt x="6643607" y="47937"/>
                  </a:lnTo>
                  <a:lnTo>
                    <a:pt x="6656324" y="46355"/>
                  </a:lnTo>
                  <a:lnTo>
                    <a:pt x="6653784" y="26162"/>
                  </a:lnTo>
                  <a:close/>
                </a:path>
                <a:path extrusionOk="0" h="875029" w="6718300">
                  <a:moveTo>
                    <a:pt x="6637655" y="0"/>
                  </a:moveTo>
                  <a:lnTo>
                    <a:pt x="6641099" y="27741"/>
                  </a:lnTo>
                  <a:lnTo>
                    <a:pt x="6653784" y="26162"/>
                  </a:lnTo>
                  <a:lnTo>
                    <a:pt x="6711586" y="26162"/>
                  </a:lnTo>
                  <a:lnTo>
                    <a:pt x="66376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2265679" y="5709919"/>
              <a:ext cx="6492240" cy="6858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2320797" y="5799696"/>
              <a:ext cx="6303645" cy="527685"/>
            </a:xfrm>
            <a:custGeom>
              <a:rect b="b" l="l" r="r" t="t"/>
              <a:pathLst>
                <a:path extrusionOk="0" h="527685" w="6303645">
                  <a:moveTo>
                    <a:pt x="6226666" y="27864"/>
                  </a:moveTo>
                  <a:lnTo>
                    <a:pt x="0" y="507276"/>
                  </a:lnTo>
                  <a:lnTo>
                    <a:pt x="1524" y="527545"/>
                  </a:lnTo>
                  <a:lnTo>
                    <a:pt x="6228223" y="48118"/>
                  </a:lnTo>
                  <a:lnTo>
                    <a:pt x="6226666" y="27864"/>
                  </a:lnTo>
                  <a:close/>
                </a:path>
                <a:path extrusionOk="0" h="527685" w="6303645">
                  <a:moveTo>
                    <a:pt x="6290490" y="26885"/>
                  </a:moveTo>
                  <a:lnTo>
                    <a:pt x="6239383" y="26885"/>
                  </a:lnTo>
                  <a:lnTo>
                    <a:pt x="6240907" y="47142"/>
                  </a:lnTo>
                  <a:lnTo>
                    <a:pt x="6228223" y="48118"/>
                  </a:lnTo>
                  <a:lnTo>
                    <a:pt x="6230366" y="75984"/>
                  </a:lnTo>
                  <a:lnTo>
                    <a:pt x="6303391" y="32143"/>
                  </a:lnTo>
                  <a:lnTo>
                    <a:pt x="6290490" y="26885"/>
                  </a:lnTo>
                  <a:close/>
                </a:path>
                <a:path extrusionOk="0" h="527685" w="6303645">
                  <a:moveTo>
                    <a:pt x="6239383" y="26885"/>
                  </a:moveTo>
                  <a:lnTo>
                    <a:pt x="6226666" y="27864"/>
                  </a:lnTo>
                  <a:lnTo>
                    <a:pt x="6228223" y="48118"/>
                  </a:lnTo>
                  <a:lnTo>
                    <a:pt x="6240907" y="47142"/>
                  </a:lnTo>
                  <a:lnTo>
                    <a:pt x="6239383" y="26885"/>
                  </a:lnTo>
                  <a:close/>
                </a:path>
                <a:path extrusionOk="0" h="527685" w="6303645">
                  <a:moveTo>
                    <a:pt x="6224524" y="0"/>
                  </a:moveTo>
                  <a:lnTo>
                    <a:pt x="6226666" y="27864"/>
                  </a:lnTo>
                  <a:lnTo>
                    <a:pt x="6239383" y="26885"/>
                  </a:lnTo>
                  <a:lnTo>
                    <a:pt x="6290490" y="26885"/>
                  </a:lnTo>
                  <a:lnTo>
                    <a:pt x="62245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2336799" y="1793239"/>
              <a:ext cx="1229360" cy="104647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2391282" y="1915159"/>
              <a:ext cx="1040765" cy="854075"/>
            </a:xfrm>
            <a:custGeom>
              <a:rect b="b" l="l" r="r" t="t"/>
              <a:pathLst>
                <a:path extrusionOk="0" h="854075" w="1040764">
                  <a:moveTo>
                    <a:pt x="975171" y="40431"/>
                  </a:moveTo>
                  <a:lnTo>
                    <a:pt x="0" y="837818"/>
                  </a:lnTo>
                  <a:lnTo>
                    <a:pt x="12954" y="853566"/>
                  </a:lnTo>
                  <a:lnTo>
                    <a:pt x="987979" y="56070"/>
                  </a:lnTo>
                  <a:lnTo>
                    <a:pt x="975171" y="40431"/>
                  </a:lnTo>
                  <a:close/>
                </a:path>
                <a:path extrusionOk="0" h="854075" w="1040764">
                  <a:moveTo>
                    <a:pt x="1026011" y="32385"/>
                  </a:moveTo>
                  <a:lnTo>
                    <a:pt x="985012" y="32385"/>
                  </a:lnTo>
                  <a:lnTo>
                    <a:pt x="997839" y="48005"/>
                  </a:lnTo>
                  <a:lnTo>
                    <a:pt x="987979" y="56070"/>
                  </a:lnTo>
                  <a:lnTo>
                    <a:pt x="1005713" y="77724"/>
                  </a:lnTo>
                  <a:lnTo>
                    <a:pt x="1026011" y="32385"/>
                  </a:lnTo>
                  <a:close/>
                </a:path>
                <a:path extrusionOk="0" h="854075" w="1040764">
                  <a:moveTo>
                    <a:pt x="985012" y="32385"/>
                  </a:moveTo>
                  <a:lnTo>
                    <a:pt x="975171" y="40431"/>
                  </a:lnTo>
                  <a:lnTo>
                    <a:pt x="987979" y="56070"/>
                  </a:lnTo>
                  <a:lnTo>
                    <a:pt x="997839" y="48005"/>
                  </a:lnTo>
                  <a:lnTo>
                    <a:pt x="985012" y="32385"/>
                  </a:lnTo>
                  <a:close/>
                </a:path>
                <a:path extrusionOk="0" h="854075" w="1040764">
                  <a:moveTo>
                    <a:pt x="1040511" y="0"/>
                  </a:moveTo>
                  <a:lnTo>
                    <a:pt x="957453" y="18795"/>
                  </a:lnTo>
                  <a:lnTo>
                    <a:pt x="975171" y="40431"/>
                  </a:lnTo>
                  <a:lnTo>
                    <a:pt x="985012" y="32385"/>
                  </a:lnTo>
                  <a:lnTo>
                    <a:pt x="1026011" y="32385"/>
                  </a:lnTo>
                  <a:lnTo>
                    <a:pt x="10405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2189479" y="3357879"/>
              <a:ext cx="1148080" cy="56387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2246883" y="3471291"/>
              <a:ext cx="958215" cy="381635"/>
            </a:xfrm>
            <a:custGeom>
              <a:rect b="b" l="l" r="r" t="t"/>
              <a:pathLst>
                <a:path extrusionOk="0" h="381635" w="958214">
                  <a:moveTo>
                    <a:pt x="883087" y="26116"/>
                  </a:moveTo>
                  <a:lnTo>
                    <a:pt x="0" y="362585"/>
                  </a:lnTo>
                  <a:lnTo>
                    <a:pt x="7112" y="381635"/>
                  </a:lnTo>
                  <a:lnTo>
                    <a:pt x="890350" y="45157"/>
                  </a:lnTo>
                  <a:lnTo>
                    <a:pt x="883087" y="26116"/>
                  </a:lnTo>
                  <a:close/>
                </a:path>
                <a:path extrusionOk="0" h="381635" w="958214">
                  <a:moveTo>
                    <a:pt x="945838" y="21589"/>
                  </a:moveTo>
                  <a:lnTo>
                    <a:pt x="894969" y="21589"/>
                  </a:lnTo>
                  <a:lnTo>
                    <a:pt x="902208" y="40639"/>
                  </a:lnTo>
                  <a:lnTo>
                    <a:pt x="890350" y="45157"/>
                  </a:lnTo>
                  <a:lnTo>
                    <a:pt x="900303" y="71247"/>
                  </a:lnTo>
                  <a:lnTo>
                    <a:pt x="945838" y="21589"/>
                  </a:lnTo>
                  <a:close/>
                </a:path>
                <a:path extrusionOk="0" h="381635" w="958214">
                  <a:moveTo>
                    <a:pt x="894969" y="21589"/>
                  </a:moveTo>
                  <a:lnTo>
                    <a:pt x="883087" y="26116"/>
                  </a:lnTo>
                  <a:lnTo>
                    <a:pt x="890350" y="45157"/>
                  </a:lnTo>
                  <a:lnTo>
                    <a:pt x="902208" y="40639"/>
                  </a:lnTo>
                  <a:lnTo>
                    <a:pt x="894969" y="21589"/>
                  </a:lnTo>
                  <a:close/>
                </a:path>
                <a:path extrusionOk="0" h="381635" w="958214">
                  <a:moveTo>
                    <a:pt x="873125" y="0"/>
                  </a:moveTo>
                  <a:lnTo>
                    <a:pt x="883087" y="26116"/>
                  </a:lnTo>
                  <a:lnTo>
                    <a:pt x="894969" y="21589"/>
                  </a:lnTo>
                  <a:lnTo>
                    <a:pt x="945838" y="21589"/>
                  </a:lnTo>
                  <a:lnTo>
                    <a:pt x="957834" y="8509"/>
                  </a:lnTo>
                  <a:lnTo>
                    <a:pt x="8731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6" name="Google Shape;146;p8"/>
          <p:cNvSpPr txBox="1"/>
          <p:nvPr/>
        </p:nvSpPr>
        <p:spPr>
          <a:xfrm>
            <a:off x="9436734" y="6518275"/>
            <a:ext cx="1235075" cy="1784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INNOG 3, 7 AUG 2020</a:t>
            </a:r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/>
          <p:nvPr>
            <p:ph type="title"/>
          </p:nvPr>
        </p:nvSpPr>
        <p:spPr>
          <a:xfrm>
            <a:off x="1103312" y="845185"/>
            <a:ext cx="478790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basics first!</a:t>
            </a:r>
            <a:endParaRPr/>
          </a:p>
        </p:txBody>
      </p:sp>
      <p:sp>
        <p:nvSpPr>
          <p:cNvPr id="152" name="Google Shape;152;p9"/>
          <p:cNvSpPr txBox="1"/>
          <p:nvPr/>
        </p:nvSpPr>
        <p:spPr>
          <a:xfrm>
            <a:off x="2895854" y="2571051"/>
            <a:ext cx="440690" cy="31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PCE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3462020" y="2263139"/>
            <a:ext cx="538480" cy="985519"/>
          </a:xfrm>
          <a:custGeom>
            <a:rect b="b" l="l" r="r" t="t"/>
            <a:pathLst>
              <a:path extrusionOk="0" h="985519" w="538479">
                <a:moveTo>
                  <a:pt x="538479" y="985520"/>
                </a:moveTo>
                <a:lnTo>
                  <a:pt x="484213" y="981693"/>
                </a:lnTo>
                <a:lnTo>
                  <a:pt x="433671" y="970716"/>
                </a:lnTo>
                <a:lnTo>
                  <a:pt x="387936" y="953346"/>
                </a:lnTo>
                <a:lnTo>
                  <a:pt x="348091" y="930338"/>
                </a:lnTo>
                <a:lnTo>
                  <a:pt x="315216" y="902449"/>
                </a:lnTo>
                <a:lnTo>
                  <a:pt x="290395" y="870434"/>
                </a:lnTo>
                <a:lnTo>
                  <a:pt x="274709" y="835049"/>
                </a:lnTo>
                <a:lnTo>
                  <a:pt x="269239" y="797051"/>
                </a:lnTo>
                <a:lnTo>
                  <a:pt x="269239" y="681227"/>
                </a:lnTo>
                <a:lnTo>
                  <a:pt x="263770" y="643230"/>
                </a:lnTo>
                <a:lnTo>
                  <a:pt x="248084" y="607845"/>
                </a:lnTo>
                <a:lnTo>
                  <a:pt x="223263" y="575830"/>
                </a:lnTo>
                <a:lnTo>
                  <a:pt x="190388" y="547941"/>
                </a:lnTo>
                <a:lnTo>
                  <a:pt x="150543" y="524933"/>
                </a:lnTo>
                <a:lnTo>
                  <a:pt x="104808" y="507563"/>
                </a:lnTo>
                <a:lnTo>
                  <a:pt x="54266" y="496586"/>
                </a:lnTo>
                <a:lnTo>
                  <a:pt x="0" y="492760"/>
                </a:lnTo>
                <a:lnTo>
                  <a:pt x="54266" y="488933"/>
                </a:lnTo>
                <a:lnTo>
                  <a:pt x="104808" y="477956"/>
                </a:lnTo>
                <a:lnTo>
                  <a:pt x="150543" y="460586"/>
                </a:lnTo>
                <a:lnTo>
                  <a:pt x="190388" y="437578"/>
                </a:lnTo>
                <a:lnTo>
                  <a:pt x="223263" y="409689"/>
                </a:lnTo>
                <a:lnTo>
                  <a:pt x="248084" y="377674"/>
                </a:lnTo>
                <a:lnTo>
                  <a:pt x="263770" y="342289"/>
                </a:lnTo>
                <a:lnTo>
                  <a:pt x="269239" y="304292"/>
                </a:lnTo>
                <a:lnTo>
                  <a:pt x="269239" y="188468"/>
                </a:lnTo>
                <a:lnTo>
                  <a:pt x="274709" y="150470"/>
                </a:lnTo>
                <a:lnTo>
                  <a:pt x="290395" y="115085"/>
                </a:lnTo>
                <a:lnTo>
                  <a:pt x="315216" y="83070"/>
                </a:lnTo>
                <a:lnTo>
                  <a:pt x="348091" y="55181"/>
                </a:lnTo>
                <a:lnTo>
                  <a:pt x="387936" y="32173"/>
                </a:lnTo>
                <a:lnTo>
                  <a:pt x="433671" y="14803"/>
                </a:lnTo>
                <a:lnTo>
                  <a:pt x="484213" y="3826"/>
                </a:lnTo>
                <a:lnTo>
                  <a:pt x="538479" y="0"/>
                </a:lnTo>
              </a:path>
            </a:pathLst>
          </a:custGeom>
          <a:noFill/>
          <a:ln cap="flat" cmpd="sng" w="15225">
            <a:solidFill>
              <a:srgbClr val="3D3D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4" name="Google Shape;154;p9"/>
          <p:cNvSpPr txBox="1"/>
          <p:nvPr/>
        </p:nvSpPr>
        <p:spPr>
          <a:xfrm>
            <a:off x="4218940" y="2263139"/>
            <a:ext cx="7366000" cy="985519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9200">
            <a:spAutoFit/>
          </a:bodyPr>
          <a:lstStyle/>
          <a:p>
            <a:pPr indent="-173355" lvl="0" marL="24510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Path Computation Element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45109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Could be a part of network controller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45109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Specializes in complex path computation on behalf of PCC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2880741" y="3627691"/>
            <a:ext cx="455930" cy="31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PCC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3462020" y="3319779"/>
            <a:ext cx="538480" cy="985519"/>
          </a:xfrm>
          <a:custGeom>
            <a:rect b="b" l="l" r="r" t="t"/>
            <a:pathLst>
              <a:path extrusionOk="0" h="985520" w="538479">
                <a:moveTo>
                  <a:pt x="538479" y="985520"/>
                </a:moveTo>
                <a:lnTo>
                  <a:pt x="484213" y="981693"/>
                </a:lnTo>
                <a:lnTo>
                  <a:pt x="433671" y="970716"/>
                </a:lnTo>
                <a:lnTo>
                  <a:pt x="387936" y="953346"/>
                </a:lnTo>
                <a:lnTo>
                  <a:pt x="348091" y="930338"/>
                </a:lnTo>
                <a:lnTo>
                  <a:pt x="315216" y="902449"/>
                </a:lnTo>
                <a:lnTo>
                  <a:pt x="290395" y="870434"/>
                </a:lnTo>
                <a:lnTo>
                  <a:pt x="274709" y="835049"/>
                </a:lnTo>
                <a:lnTo>
                  <a:pt x="269239" y="797052"/>
                </a:lnTo>
                <a:lnTo>
                  <a:pt x="269239" y="681228"/>
                </a:lnTo>
                <a:lnTo>
                  <a:pt x="263770" y="643230"/>
                </a:lnTo>
                <a:lnTo>
                  <a:pt x="248084" y="607845"/>
                </a:lnTo>
                <a:lnTo>
                  <a:pt x="223263" y="575830"/>
                </a:lnTo>
                <a:lnTo>
                  <a:pt x="190388" y="547941"/>
                </a:lnTo>
                <a:lnTo>
                  <a:pt x="150543" y="524933"/>
                </a:lnTo>
                <a:lnTo>
                  <a:pt x="104808" y="507563"/>
                </a:lnTo>
                <a:lnTo>
                  <a:pt x="54266" y="496586"/>
                </a:lnTo>
                <a:lnTo>
                  <a:pt x="0" y="492760"/>
                </a:lnTo>
                <a:lnTo>
                  <a:pt x="54266" y="488933"/>
                </a:lnTo>
                <a:lnTo>
                  <a:pt x="104808" y="477956"/>
                </a:lnTo>
                <a:lnTo>
                  <a:pt x="150543" y="460586"/>
                </a:lnTo>
                <a:lnTo>
                  <a:pt x="190388" y="437578"/>
                </a:lnTo>
                <a:lnTo>
                  <a:pt x="223263" y="409689"/>
                </a:lnTo>
                <a:lnTo>
                  <a:pt x="248084" y="377674"/>
                </a:lnTo>
                <a:lnTo>
                  <a:pt x="263770" y="342289"/>
                </a:lnTo>
                <a:lnTo>
                  <a:pt x="269239" y="304292"/>
                </a:lnTo>
                <a:lnTo>
                  <a:pt x="269239" y="188468"/>
                </a:lnTo>
                <a:lnTo>
                  <a:pt x="274709" y="150470"/>
                </a:lnTo>
                <a:lnTo>
                  <a:pt x="290395" y="115085"/>
                </a:lnTo>
                <a:lnTo>
                  <a:pt x="315216" y="83070"/>
                </a:lnTo>
                <a:lnTo>
                  <a:pt x="348091" y="55181"/>
                </a:lnTo>
                <a:lnTo>
                  <a:pt x="387936" y="32173"/>
                </a:lnTo>
                <a:lnTo>
                  <a:pt x="433671" y="14803"/>
                </a:lnTo>
                <a:lnTo>
                  <a:pt x="484213" y="3826"/>
                </a:lnTo>
                <a:lnTo>
                  <a:pt x="538479" y="0"/>
                </a:lnTo>
              </a:path>
            </a:pathLst>
          </a:custGeom>
          <a:noFill/>
          <a:ln cap="flat" cmpd="sng" w="15225">
            <a:solidFill>
              <a:srgbClr val="3D3D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7" name="Google Shape;157;p9"/>
          <p:cNvSpPr txBox="1"/>
          <p:nvPr/>
        </p:nvSpPr>
        <p:spPr>
          <a:xfrm>
            <a:off x="4218940" y="3319779"/>
            <a:ext cx="7366000" cy="985519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9200">
            <a:spAutoFit/>
          </a:bodyPr>
          <a:lstStyle/>
          <a:p>
            <a:pPr indent="-173355" lvl="0" marL="24510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Path Computation Client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45109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Router offloads path computation to a specialized PCE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45109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Could be NMS!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2758820" y="4390326"/>
            <a:ext cx="577850" cy="31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PCEP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3462020" y="4376420"/>
            <a:ext cx="543560" cy="396240"/>
          </a:xfrm>
          <a:custGeom>
            <a:rect b="b" l="l" r="r" t="t"/>
            <a:pathLst>
              <a:path extrusionOk="0" h="396239" w="543560">
                <a:moveTo>
                  <a:pt x="543559" y="396239"/>
                </a:moveTo>
                <a:lnTo>
                  <a:pt x="481238" y="393625"/>
                </a:lnTo>
                <a:lnTo>
                  <a:pt x="424031" y="386176"/>
                </a:lnTo>
                <a:lnTo>
                  <a:pt x="373569" y="374486"/>
                </a:lnTo>
                <a:lnTo>
                  <a:pt x="331482" y="359148"/>
                </a:lnTo>
                <a:lnTo>
                  <a:pt x="278957" y="319902"/>
                </a:lnTo>
                <a:lnTo>
                  <a:pt x="271779" y="297179"/>
                </a:lnTo>
                <a:lnTo>
                  <a:pt x="244158" y="253603"/>
                </a:lnTo>
                <a:lnTo>
                  <a:pt x="169990" y="219873"/>
                </a:lnTo>
                <a:lnTo>
                  <a:pt x="119528" y="208183"/>
                </a:lnTo>
                <a:lnTo>
                  <a:pt x="62321" y="200734"/>
                </a:lnTo>
                <a:lnTo>
                  <a:pt x="0" y="198119"/>
                </a:lnTo>
                <a:lnTo>
                  <a:pt x="62321" y="195505"/>
                </a:lnTo>
                <a:lnTo>
                  <a:pt x="119528" y="188056"/>
                </a:lnTo>
                <a:lnTo>
                  <a:pt x="169990" y="176366"/>
                </a:lnTo>
                <a:lnTo>
                  <a:pt x="212077" y="161028"/>
                </a:lnTo>
                <a:lnTo>
                  <a:pt x="264602" y="121782"/>
                </a:lnTo>
                <a:lnTo>
                  <a:pt x="271779" y="99059"/>
                </a:lnTo>
                <a:lnTo>
                  <a:pt x="299401" y="55483"/>
                </a:lnTo>
                <a:lnTo>
                  <a:pt x="373569" y="21753"/>
                </a:lnTo>
                <a:lnTo>
                  <a:pt x="424031" y="10063"/>
                </a:lnTo>
                <a:lnTo>
                  <a:pt x="481238" y="2614"/>
                </a:lnTo>
                <a:lnTo>
                  <a:pt x="543559" y="0"/>
                </a:lnTo>
              </a:path>
            </a:pathLst>
          </a:custGeom>
          <a:noFill/>
          <a:ln cap="flat" cmpd="sng" w="15225">
            <a:solidFill>
              <a:srgbClr val="3D3D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0" name="Google Shape;160;p9"/>
          <p:cNvSpPr txBox="1"/>
          <p:nvPr/>
        </p:nvSpPr>
        <p:spPr>
          <a:xfrm>
            <a:off x="4224020" y="4376420"/>
            <a:ext cx="7371080" cy="39624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9200">
            <a:spAutoFit/>
          </a:bodyPr>
          <a:lstStyle/>
          <a:p>
            <a:pPr indent="-173990" lvl="0" marL="24320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 Protocol to communicate between PCC and PCE(s) using TCP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2459101" y="5306314"/>
            <a:ext cx="880110" cy="318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PCE WG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3462020" y="4843779"/>
            <a:ext cx="538480" cy="1290320"/>
          </a:xfrm>
          <a:custGeom>
            <a:rect b="b" l="l" r="r" t="t"/>
            <a:pathLst>
              <a:path extrusionOk="0" h="1290320" w="538479">
                <a:moveTo>
                  <a:pt x="538479" y="1290320"/>
                </a:moveTo>
                <a:lnTo>
                  <a:pt x="484213" y="1286491"/>
                </a:lnTo>
                <a:lnTo>
                  <a:pt x="433671" y="1275509"/>
                </a:lnTo>
                <a:lnTo>
                  <a:pt x="387936" y="1258132"/>
                </a:lnTo>
                <a:lnTo>
                  <a:pt x="348091" y="1235119"/>
                </a:lnTo>
                <a:lnTo>
                  <a:pt x="315216" y="1207226"/>
                </a:lnTo>
                <a:lnTo>
                  <a:pt x="290395" y="1175212"/>
                </a:lnTo>
                <a:lnTo>
                  <a:pt x="274709" y="1139835"/>
                </a:lnTo>
                <a:lnTo>
                  <a:pt x="269239" y="1101852"/>
                </a:lnTo>
                <a:lnTo>
                  <a:pt x="269239" y="833628"/>
                </a:lnTo>
                <a:lnTo>
                  <a:pt x="263770" y="795630"/>
                </a:lnTo>
                <a:lnTo>
                  <a:pt x="248084" y="760245"/>
                </a:lnTo>
                <a:lnTo>
                  <a:pt x="223263" y="728230"/>
                </a:lnTo>
                <a:lnTo>
                  <a:pt x="190388" y="700341"/>
                </a:lnTo>
                <a:lnTo>
                  <a:pt x="150543" y="677333"/>
                </a:lnTo>
                <a:lnTo>
                  <a:pt x="104808" y="659963"/>
                </a:lnTo>
                <a:lnTo>
                  <a:pt x="54266" y="648986"/>
                </a:lnTo>
                <a:lnTo>
                  <a:pt x="0" y="645160"/>
                </a:lnTo>
                <a:lnTo>
                  <a:pt x="54266" y="641333"/>
                </a:lnTo>
                <a:lnTo>
                  <a:pt x="104808" y="630356"/>
                </a:lnTo>
                <a:lnTo>
                  <a:pt x="150543" y="612986"/>
                </a:lnTo>
                <a:lnTo>
                  <a:pt x="190388" y="589978"/>
                </a:lnTo>
                <a:lnTo>
                  <a:pt x="223263" y="562089"/>
                </a:lnTo>
                <a:lnTo>
                  <a:pt x="248084" y="530074"/>
                </a:lnTo>
                <a:lnTo>
                  <a:pt x="263770" y="494689"/>
                </a:lnTo>
                <a:lnTo>
                  <a:pt x="269239" y="456692"/>
                </a:lnTo>
                <a:lnTo>
                  <a:pt x="269239" y="188468"/>
                </a:lnTo>
                <a:lnTo>
                  <a:pt x="274709" y="150470"/>
                </a:lnTo>
                <a:lnTo>
                  <a:pt x="290395" y="115085"/>
                </a:lnTo>
                <a:lnTo>
                  <a:pt x="315216" y="83070"/>
                </a:lnTo>
                <a:lnTo>
                  <a:pt x="348091" y="55181"/>
                </a:lnTo>
                <a:lnTo>
                  <a:pt x="387936" y="32173"/>
                </a:lnTo>
                <a:lnTo>
                  <a:pt x="433671" y="14803"/>
                </a:lnTo>
                <a:lnTo>
                  <a:pt x="484213" y="3826"/>
                </a:lnTo>
                <a:lnTo>
                  <a:pt x="538479" y="0"/>
                </a:lnTo>
              </a:path>
            </a:pathLst>
          </a:custGeom>
          <a:noFill/>
          <a:ln cap="flat" cmpd="sng" w="15225">
            <a:solidFill>
              <a:srgbClr val="3D3D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3" name="Google Shape;163;p9"/>
          <p:cNvSpPr txBox="1"/>
          <p:nvPr/>
        </p:nvSpPr>
        <p:spPr>
          <a:xfrm>
            <a:off x="4218940" y="4843779"/>
            <a:ext cx="7366000" cy="129032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6175">
            <a:spAutoFit/>
          </a:bodyPr>
          <a:lstStyle/>
          <a:p>
            <a:pPr indent="-173355" lvl="0" marL="24510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Chartered in 2004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2720" lvl="1" marL="41783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b="0" i="0" lang="en-US" sz="19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Yes, its old!</a:t>
            </a:r>
            <a:endParaRPr b="0" i="0" sz="19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44475" lvl="0" marL="31623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First RFC – RFC4655 (in 2006)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45109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rebuchet MS"/>
              <a:buChar char="•"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Since then 54 RFCs further published!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9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165" name="Google Shape;165;p9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"/>
          <p:cNvSpPr txBox="1"/>
          <p:nvPr>
            <p:ph type="title"/>
          </p:nvPr>
        </p:nvSpPr>
        <p:spPr>
          <a:xfrm>
            <a:off x="1103312" y="845185"/>
            <a:ext cx="502666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 Architecture</a:t>
            </a:r>
            <a:endParaRPr/>
          </a:p>
        </p:txBody>
      </p:sp>
      <p:sp>
        <p:nvSpPr>
          <p:cNvPr id="171" name="Google Shape;171;p10"/>
          <p:cNvSpPr/>
          <p:nvPr/>
        </p:nvSpPr>
        <p:spPr>
          <a:xfrm>
            <a:off x="1447800" y="2819400"/>
            <a:ext cx="665480" cy="50291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72" name="Google Shape;172;p10"/>
          <p:cNvSpPr txBox="1"/>
          <p:nvPr/>
        </p:nvSpPr>
        <p:spPr>
          <a:xfrm>
            <a:off x="1606169" y="2937827"/>
            <a:ext cx="285115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1051560" y="1925320"/>
            <a:ext cx="1112520" cy="1407160"/>
          </a:xfrm>
          <a:custGeom>
            <a:rect b="b" l="l" r="r" t="t"/>
            <a:pathLst>
              <a:path extrusionOk="0" h="1407160" w="1112520">
                <a:moveTo>
                  <a:pt x="0" y="1407160"/>
                </a:moveTo>
                <a:lnTo>
                  <a:pt x="1112519" y="1407160"/>
                </a:lnTo>
                <a:lnTo>
                  <a:pt x="1112519" y="0"/>
                </a:lnTo>
                <a:lnTo>
                  <a:pt x="0" y="0"/>
                </a:lnTo>
                <a:lnTo>
                  <a:pt x="0" y="140716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74" name="Google Shape;174;p10"/>
          <p:cNvSpPr txBox="1"/>
          <p:nvPr/>
        </p:nvSpPr>
        <p:spPr>
          <a:xfrm>
            <a:off x="1524000" y="2016760"/>
            <a:ext cx="538480" cy="370840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0" lvl="0" marL="10985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TED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5" name="Google Shape;175;p10"/>
          <p:cNvSpPr txBox="1"/>
          <p:nvPr/>
        </p:nvSpPr>
        <p:spPr>
          <a:xfrm>
            <a:off x="1102042" y="2035809"/>
            <a:ext cx="30226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NMS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76" name="Google Shape;176;p10"/>
          <p:cNvGrpSpPr/>
          <p:nvPr/>
        </p:nvGrpSpPr>
        <p:grpSpPr>
          <a:xfrm>
            <a:off x="980440" y="2131059"/>
            <a:ext cx="1493520" cy="2593340"/>
            <a:chOff x="980440" y="2131059"/>
            <a:chExt cx="1493520" cy="2593340"/>
          </a:xfrm>
        </p:grpSpPr>
        <p:sp>
          <p:nvSpPr>
            <p:cNvPr id="177" name="Google Shape;177;p10"/>
            <p:cNvSpPr/>
            <p:nvPr/>
          </p:nvSpPr>
          <p:spPr>
            <a:xfrm>
              <a:off x="1729740" y="2131059"/>
              <a:ext cx="744220" cy="728980"/>
            </a:xfrm>
            <a:custGeom>
              <a:rect b="b" l="l" r="r" t="t"/>
              <a:pathLst>
                <a:path extrusionOk="0" h="728980" w="744219">
                  <a:moveTo>
                    <a:pt x="127000" y="601980"/>
                  </a:moveTo>
                  <a:lnTo>
                    <a:pt x="69850" y="601980"/>
                  </a:lnTo>
                  <a:lnTo>
                    <a:pt x="69850" y="271780"/>
                  </a:lnTo>
                  <a:lnTo>
                    <a:pt x="57150" y="271780"/>
                  </a:lnTo>
                  <a:lnTo>
                    <a:pt x="57150" y="601980"/>
                  </a:lnTo>
                  <a:lnTo>
                    <a:pt x="0" y="601980"/>
                  </a:lnTo>
                  <a:lnTo>
                    <a:pt x="63500" y="728980"/>
                  </a:lnTo>
                  <a:lnTo>
                    <a:pt x="120650" y="614680"/>
                  </a:lnTo>
                  <a:lnTo>
                    <a:pt x="127000" y="601980"/>
                  </a:lnTo>
                  <a:close/>
                </a:path>
                <a:path extrusionOk="0" h="728980" w="744219">
                  <a:moveTo>
                    <a:pt x="744220" y="57150"/>
                  </a:moveTo>
                  <a:lnTo>
                    <a:pt x="459740" y="57150"/>
                  </a:lnTo>
                  <a:lnTo>
                    <a:pt x="459740" y="0"/>
                  </a:lnTo>
                  <a:lnTo>
                    <a:pt x="332740" y="63500"/>
                  </a:lnTo>
                  <a:lnTo>
                    <a:pt x="459740" y="127000"/>
                  </a:lnTo>
                  <a:lnTo>
                    <a:pt x="459740" y="69850"/>
                  </a:lnTo>
                  <a:lnTo>
                    <a:pt x="744220" y="69850"/>
                  </a:lnTo>
                  <a:lnTo>
                    <a:pt x="744220" y="57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" name="Google Shape;178;p10"/>
            <p:cNvSpPr/>
            <p:nvPr/>
          </p:nvSpPr>
          <p:spPr>
            <a:xfrm>
              <a:off x="980440" y="3850639"/>
              <a:ext cx="858519" cy="873760"/>
            </a:xfrm>
            <a:custGeom>
              <a:rect b="b" l="l" r="r" t="t"/>
              <a:pathLst>
                <a:path extrusionOk="0" h="873760" w="858519">
                  <a:moveTo>
                    <a:pt x="0" y="873760"/>
                  </a:moveTo>
                  <a:lnTo>
                    <a:pt x="858520" y="873760"/>
                  </a:lnTo>
                  <a:lnTo>
                    <a:pt x="858520" y="0"/>
                  </a:lnTo>
                  <a:lnTo>
                    <a:pt x="0" y="0"/>
                  </a:lnTo>
                  <a:lnTo>
                    <a:pt x="0" y="873760"/>
                  </a:lnTo>
                  <a:close/>
                </a:path>
              </a:pathLst>
            </a:custGeom>
            <a:noFill/>
            <a:ln cap="flat" cmpd="sng" w="10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9" name="Google Shape;179;p10"/>
          <p:cNvSpPr txBox="1"/>
          <p:nvPr/>
        </p:nvSpPr>
        <p:spPr>
          <a:xfrm>
            <a:off x="1043305" y="3890009"/>
            <a:ext cx="26162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1021080" y="4175759"/>
            <a:ext cx="741680" cy="492759"/>
          </a:xfrm>
          <a:custGeom>
            <a:rect b="b" l="l" r="r" t="t"/>
            <a:pathLst>
              <a:path extrusionOk="0" h="492760" w="741680">
                <a:moveTo>
                  <a:pt x="0" y="492759"/>
                </a:moveTo>
                <a:lnTo>
                  <a:pt x="741680" y="492759"/>
                </a:lnTo>
                <a:lnTo>
                  <a:pt x="741680" y="0"/>
                </a:lnTo>
                <a:lnTo>
                  <a:pt x="0" y="0"/>
                </a:lnTo>
                <a:lnTo>
                  <a:pt x="0" y="492759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81" name="Google Shape;181;p10"/>
          <p:cNvSpPr txBox="1"/>
          <p:nvPr/>
        </p:nvSpPr>
        <p:spPr>
          <a:xfrm>
            <a:off x="1117282" y="4224654"/>
            <a:ext cx="67564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2" name="Google Shape;182;p10"/>
          <p:cNvSpPr txBox="1"/>
          <p:nvPr/>
        </p:nvSpPr>
        <p:spPr>
          <a:xfrm>
            <a:off x="1117282" y="4407217"/>
            <a:ext cx="474345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10"/>
          <p:cNvSpPr/>
          <p:nvPr/>
        </p:nvSpPr>
        <p:spPr>
          <a:xfrm>
            <a:off x="2194560" y="3850640"/>
            <a:ext cx="858519" cy="873760"/>
          </a:xfrm>
          <a:custGeom>
            <a:rect b="b" l="l" r="r" t="t"/>
            <a:pathLst>
              <a:path extrusionOk="0" h="873760" w="858519">
                <a:moveTo>
                  <a:pt x="0" y="873760"/>
                </a:moveTo>
                <a:lnTo>
                  <a:pt x="858519" y="873760"/>
                </a:lnTo>
                <a:lnTo>
                  <a:pt x="858519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84" name="Google Shape;184;p10"/>
          <p:cNvSpPr txBox="1"/>
          <p:nvPr/>
        </p:nvSpPr>
        <p:spPr>
          <a:xfrm>
            <a:off x="2259329" y="3890009"/>
            <a:ext cx="26162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p10"/>
          <p:cNvSpPr txBox="1"/>
          <p:nvPr/>
        </p:nvSpPr>
        <p:spPr>
          <a:xfrm>
            <a:off x="2240279" y="4175759"/>
            <a:ext cx="774700" cy="492759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1575">
            <a:spAutoFit/>
          </a:bodyPr>
          <a:lstStyle/>
          <a:p>
            <a:pPr indent="0" lvl="0" marL="10541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5410" marR="215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10403840" y="3850640"/>
            <a:ext cx="858519" cy="873760"/>
          </a:xfrm>
          <a:custGeom>
            <a:rect b="b" l="l" r="r" t="t"/>
            <a:pathLst>
              <a:path extrusionOk="0" h="873760" w="858520">
                <a:moveTo>
                  <a:pt x="0" y="873760"/>
                </a:moveTo>
                <a:lnTo>
                  <a:pt x="858520" y="873760"/>
                </a:lnTo>
                <a:lnTo>
                  <a:pt x="858520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87" name="Google Shape;187;p10"/>
          <p:cNvSpPr txBox="1"/>
          <p:nvPr/>
        </p:nvSpPr>
        <p:spPr>
          <a:xfrm>
            <a:off x="10471150" y="3890009"/>
            <a:ext cx="262255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10444480" y="4175759"/>
            <a:ext cx="741680" cy="492759"/>
          </a:xfrm>
          <a:custGeom>
            <a:rect b="b" l="l" r="r" t="t"/>
            <a:pathLst>
              <a:path extrusionOk="0" h="492760" w="741679">
                <a:moveTo>
                  <a:pt x="0" y="492759"/>
                </a:moveTo>
                <a:lnTo>
                  <a:pt x="741679" y="492759"/>
                </a:lnTo>
                <a:lnTo>
                  <a:pt x="741679" y="0"/>
                </a:lnTo>
                <a:lnTo>
                  <a:pt x="0" y="0"/>
                </a:lnTo>
                <a:lnTo>
                  <a:pt x="0" y="492759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89" name="Google Shape;189;p10"/>
          <p:cNvSpPr txBox="1"/>
          <p:nvPr/>
        </p:nvSpPr>
        <p:spPr>
          <a:xfrm>
            <a:off x="10545444" y="4224654"/>
            <a:ext cx="67564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0" name="Google Shape;190;p10"/>
          <p:cNvSpPr txBox="1"/>
          <p:nvPr/>
        </p:nvSpPr>
        <p:spPr>
          <a:xfrm>
            <a:off x="10545444" y="4407217"/>
            <a:ext cx="474345" cy="208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9204959" y="3850640"/>
            <a:ext cx="858519" cy="873760"/>
          </a:xfrm>
          <a:custGeom>
            <a:rect b="b" l="l" r="r" t="t"/>
            <a:pathLst>
              <a:path extrusionOk="0" h="873760" w="858520">
                <a:moveTo>
                  <a:pt x="0" y="873760"/>
                </a:moveTo>
                <a:lnTo>
                  <a:pt x="858520" y="873760"/>
                </a:lnTo>
                <a:lnTo>
                  <a:pt x="858520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92" name="Google Shape;192;p10"/>
          <p:cNvSpPr txBox="1"/>
          <p:nvPr/>
        </p:nvSpPr>
        <p:spPr>
          <a:xfrm>
            <a:off x="9271000" y="3890009"/>
            <a:ext cx="26162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10"/>
          <p:cNvSpPr txBox="1"/>
          <p:nvPr/>
        </p:nvSpPr>
        <p:spPr>
          <a:xfrm>
            <a:off x="9245600" y="4175759"/>
            <a:ext cx="779780" cy="492759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1575">
            <a:spAutoFit/>
          </a:bodyPr>
          <a:lstStyle/>
          <a:p>
            <a:pPr indent="0" lvl="0" marL="111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11760" marR="215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7777480" y="3850640"/>
            <a:ext cx="858519" cy="873760"/>
          </a:xfrm>
          <a:custGeom>
            <a:rect b="b" l="l" r="r" t="t"/>
            <a:pathLst>
              <a:path extrusionOk="0" h="873760" w="858520">
                <a:moveTo>
                  <a:pt x="0" y="873760"/>
                </a:moveTo>
                <a:lnTo>
                  <a:pt x="858520" y="873760"/>
                </a:lnTo>
                <a:lnTo>
                  <a:pt x="858520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95" name="Google Shape;195;p10"/>
          <p:cNvSpPr txBox="1"/>
          <p:nvPr/>
        </p:nvSpPr>
        <p:spPr>
          <a:xfrm>
            <a:off x="7846694" y="3890009"/>
            <a:ext cx="26162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7823200" y="4175759"/>
            <a:ext cx="779780" cy="492759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1575">
            <a:spAutoFit/>
          </a:bodyPr>
          <a:lstStyle/>
          <a:p>
            <a:pPr indent="0" lvl="0" marL="10985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9854" marR="215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6578600" y="3850640"/>
            <a:ext cx="858519" cy="873760"/>
          </a:xfrm>
          <a:custGeom>
            <a:rect b="b" l="l" r="r" t="t"/>
            <a:pathLst>
              <a:path extrusionOk="0" h="873760" w="858520">
                <a:moveTo>
                  <a:pt x="0" y="873760"/>
                </a:moveTo>
                <a:lnTo>
                  <a:pt x="858520" y="873760"/>
                </a:lnTo>
                <a:lnTo>
                  <a:pt x="858520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98" name="Google Shape;198;p10"/>
          <p:cNvSpPr txBox="1"/>
          <p:nvPr/>
        </p:nvSpPr>
        <p:spPr>
          <a:xfrm>
            <a:off x="6646291" y="3890009"/>
            <a:ext cx="262255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6624319" y="4175759"/>
            <a:ext cx="767080" cy="492759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1575">
            <a:spAutoFit/>
          </a:bodyPr>
          <a:lstStyle/>
          <a:p>
            <a:pPr indent="0" lvl="0" marL="1085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8585" marR="120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5039359" y="3850640"/>
            <a:ext cx="858519" cy="873760"/>
          </a:xfrm>
          <a:custGeom>
            <a:rect b="b" l="l" r="r" t="t"/>
            <a:pathLst>
              <a:path extrusionOk="0" h="873760" w="858520">
                <a:moveTo>
                  <a:pt x="0" y="873760"/>
                </a:moveTo>
                <a:lnTo>
                  <a:pt x="858519" y="873760"/>
                </a:lnTo>
                <a:lnTo>
                  <a:pt x="858519" y="0"/>
                </a:lnTo>
                <a:lnTo>
                  <a:pt x="0" y="0"/>
                </a:lnTo>
                <a:lnTo>
                  <a:pt x="0" y="87376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1" name="Google Shape;201;p10"/>
          <p:cNvSpPr txBox="1"/>
          <p:nvPr/>
        </p:nvSpPr>
        <p:spPr>
          <a:xfrm>
            <a:off x="5104765" y="3890009"/>
            <a:ext cx="26162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2" name="Google Shape;202;p10"/>
          <p:cNvSpPr txBox="1"/>
          <p:nvPr/>
        </p:nvSpPr>
        <p:spPr>
          <a:xfrm>
            <a:off x="5085079" y="4175759"/>
            <a:ext cx="774700" cy="492759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1575">
            <a:spAutoFit/>
          </a:bodyPr>
          <a:lstStyle/>
          <a:p>
            <a:pPr indent="0" lvl="0" marL="10604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6045" marR="215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3840479" y="1879600"/>
            <a:ext cx="914400" cy="2844800"/>
          </a:xfrm>
          <a:custGeom>
            <a:rect b="b" l="l" r="r" t="t"/>
            <a:pathLst>
              <a:path extrusionOk="0" h="2844800" w="914400">
                <a:moveTo>
                  <a:pt x="0" y="2844800"/>
                </a:moveTo>
                <a:lnTo>
                  <a:pt x="914400" y="2844800"/>
                </a:lnTo>
                <a:lnTo>
                  <a:pt x="914400" y="0"/>
                </a:lnTo>
                <a:lnTo>
                  <a:pt x="0" y="0"/>
                </a:lnTo>
                <a:lnTo>
                  <a:pt x="0" y="2844800"/>
                </a:lnTo>
                <a:close/>
              </a:path>
            </a:pathLst>
          </a:cu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4" name="Google Shape;204;p10"/>
          <p:cNvSpPr txBox="1"/>
          <p:nvPr/>
        </p:nvSpPr>
        <p:spPr>
          <a:xfrm>
            <a:off x="3904234" y="1918970"/>
            <a:ext cx="26162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LSR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5" name="Google Shape;205;p10"/>
          <p:cNvSpPr txBox="1"/>
          <p:nvPr/>
        </p:nvSpPr>
        <p:spPr>
          <a:xfrm>
            <a:off x="3881120" y="4180840"/>
            <a:ext cx="779780" cy="487680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7150">
            <a:spAutoFit/>
          </a:bodyPr>
          <a:lstStyle/>
          <a:p>
            <a:pPr indent="0" lvl="0" marL="10985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Signalling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9854" marR="215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Engine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06" name="Google Shape;206;p10"/>
          <p:cNvGrpSpPr/>
          <p:nvPr/>
        </p:nvGrpSpPr>
        <p:grpSpPr>
          <a:xfrm>
            <a:off x="1490980" y="3027679"/>
            <a:ext cx="8928100" cy="1496060"/>
            <a:chOff x="1490980" y="3027679"/>
            <a:chExt cx="8928100" cy="1496060"/>
          </a:xfrm>
        </p:grpSpPr>
        <p:sp>
          <p:nvSpPr>
            <p:cNvPr id="207" name="Google Shape;207;p10"/>
            <p:cNvSpPr/>
            <p:nvPr/>
          </p:nvSpPr>
          <p:spPr>
            <a:xfrm>
              <a:off x="1490980" y="3362959"/>
              <a:ext cx="3548379" cy="1160780"/>
            </a:xfrm>
            <a:custGeom>
              <a:rect b="b" l="l" r="r" t="t"/>
              <a:pathLst>
                <a:path extrusionOk="0" h="1160779" w="3548379">
                  <a:moveTo>
                    <a:pt x="127000" y="645160"/>
                  </a:moveTo>
                  <a:lnTo>
                    <a:pt x="69850" y="645160"/>
                  </a:lnTo>
                  <a:lnTo>
                    <a:pt x="69850" y="0"/>
                  </a:lnTo>
                  <a:lnTo>
                    <a:pt x="57150" y="0"/>
                  </a:lnTo>
                  <a:lnTo>
                    <a:pt x="57150" y="645160"/>
                  </a:lnTo>
                  <a:lnTo>
                    <a:pt x="0" y="645160"/>
                  </a:lnTo>
                  <a:lnTo>
                    <a:pt x="63500" y="772160"/>
                  </a:lnTo>
                  <a:lnTo>
                    <a:pt x="120650" y="657860"/>
                  </a:lnTo>
                  <a:lnTo>
                    <a:pt x="127000" y="645160"/>
                  </a:lnTo>
                  <a:close/>
                </a:path>
                <a:path extrusionOk="0" h="1160779" w="3548379">
                  <a:moveTo>
                    <a:pt x="703580" y="1097280"/>
                  </a:moveTo>
                  <a:lnTo>
                    <a:pt x="690880" y="1090930"/>
                  </a:lnTo>
                  <a:lnTo>
                    <a:pt x="576580" y="1033780"/>
                  </a:lnTo>
                  <a:lnTo>
                    <a:pt x="576580" y="1090930"/>
                  </a:lnTo>
                  <a:lnTo>
                    <a:pt x="287020" y="1090930"/>
                  </a:lnTo>
                  <a:lnTo>
                    <a:pt x="287020" y="1103630"/>
                  </a:lnTo>
                  <a:lnTo>
                    <a:pt x="576580" y="1103630"/>
                  </a:lnTo>
                  <a:lnTo>
                    <a:pt x="576580" y="1160780"/>
                  </a:lnTo>
                  <a:lnTo>
                    <a:pt x="690880" y="1103630"/>
                  </a:lnTo>
                  <a:lnTo>
                    <a:pt x="703580" y="1097280"/>
                  </a:lnTo>
                  <a:close/>
                </a:path>
                <a:path extrusionOk="0" h="1160779" w="3548379">
                  <a:moveTo>
                    <a:pt x="3548380" y="1066800"/>
                  </a:moveTo>
                  <a:lnTo>
                    <a:pt x="3535680" y="1060450"/>
                  </a:lnTo>
                  <a:lnTo>
                    <a:pt x="3421380" y="1003300"/>
                  </a:lnTo>
                  <a:lnTo>
                    <a:pt x="3421380" y="1060450"/>
                  </a:lnTo>
                  <a:lnTo>
                    <a:pt x="3131820" y="1060450"/>
                  </a:lnTo>
                  <a:lnTo>
                    <a:pt x="3131820" y="1073150"/>
                  </a:lnTo>
                  <a:lnTo>
                    <a:pt x="3421380" y="1073150"/>
                  </a:lnTo>
                  <a:lnTo>
                    <a:pt x="3421380" y="1130300"/>
                  </a:lnTo>
                  <a:lnTo>
                    <a:pt x="3535680" y="1073150"/>
                  </a:lnTo>
                  <a:lnTo>
                    <a:pt x="3548380" y="10668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3921759" y="3027679"/>
              <a:ext cx="665479" cy="50291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7366000" y="4366259"/>
              <a:ext cx="3053080" cy="127000"/>
            </a:xfrm>
            <a:custGeom>
              <a:rect b="b" l="l" r="r" t="t"/>
              <a:pathLst>
                <a:path extrusionOk="0" h="127000" w="3053079">
                  <a:moveTo>
                    <a:pt x="411480" y="63500"/>
                  </a:moveTo>
                  <a:lnTo>
                    <a:pt x="398780" y="57150"/>
                  </a:lnTo>
                  <a:lnTo>
                    <a:pt x="284480" y="0"/>
                  </a:lnTo>
                  <a:lnTo>
                    <a:pt x="284480" y="57150"/>
                  </a:lnTo>
                  <a:lnTo>
                    <a:pt x="0" y="57150"/>
                  </a:lnTo>
                  <a:lnTo>
                    <a:pt x="0" y="69850"/>
                  </a:lnTo>
                  <a:lnTo>
                    <a:pt x="284480" y="69850"/>
                  </a:lnTo>
                  <a:lnTo>
                    <a:pt x="284480" y="127000"/>
                  </a:lnTo>
                  <a:lnTo>
                    <a:pt x="398780" y="69850"/>
                  </a:lnTo>
                  <a:lnTo>
                    <a:pt x="411480" y="63500"/>
                  </a:lnTo>
                  <a:close/>
                </a:path>
                <a:path extrusionOk="0" h="127000" w="3053079">
                  <a:moveTo>
                    <a:pt x="3053080" y="63500"/>
                  </a:moveTo>
                  <a:lnTo>
                    <a:pt x="3040380" y="57150"/>
                  </a:lnTo>
                  <a:lnTo>
                    <a:pt x="2926080" y="0"/>
                  </a:lnTo>
                  <a:lnTo>
                    <a:pt x="2926080" y="57150"/>
                  </a:lnTo>
                  <a:lnTo>
                    <a:pt x="2636520" y="57150"/>
                  </a:lnTo>
                  <a:lnTo>
                    <a:pt x="2636520" y="69850"/>
                  </a:lnTo>
                  <a:lnTo>
                    <a:pt x="2926080" y="69850"/>
                  </a:lnTo>
                  <a:lnTo>
                    <a:pt x="2926080" y="127000"/>
                  </a:lnTo>
                  <a:lnTo>
                    <a:pt x="3040380" y="69850"/>
                  </a:lnTo>
                  <a:lnTo>
                    <a:pt x="3053080" y="63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10" name="Google Shape;210;p10"/>
          <p:cNvSpPr txBox="1"/>
          <p:nvPr/>
        </p:nvSpPr>
        <p:spPr>
          <a:xfrm>
            <a:off x="4082160" y="3145409"/>
            <a:ext cx="28448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p10"/>
          <p:cNvSpPr txBox="1"/>
          <p:nvPr/>
        </p:nvSpPr>
        <p:spPr>
          <a:xfrm>
            <a:off x="4003040" y="2225039"/>
            <a:ext cx="533400" cy="365760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8250">
            <a:spAutoFit/>
          </a:bodyPr>
          <a:lstStyle/>
          <a:p>
            <a:pPr indent="0" lvl="0" marL="1066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TED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12" name="Google Shape;212;p10"/>
          <p:cNvGrpSpPr/>
          <p:nvPr/>
        </p:nvGrpSpPr>
        <p:grpSpPr>
          <a:xfrm>
            <a:off x="1513840" y="1701800"/>
            <a:ext cx="9316720" cy="3336290"/>
            <a:chOff x="1513840" y="1701800"/>
            <a:chExt cx="9316720" cy="3336290"/>
          </a:xfrm>
        </p:grpSpPr>
        <p:sp>
          <p:nvSpPr>
            <p:cNvPr id="213" name="Google Shape;213;p10"/>
            <p:cNvSpPr/>
            <p:nvPr/>
          </p:nvSpPr>
          <p:spPr>
            <a:xfrm>
              <a:off x="2992120" y="2339339"/>
              <a:ext cx="3525520" cy="2169160"/>
            </a:xfrm>
            <a:custGeom>
              <a:rect b="b" l="l" r="r" t="t"/>
              <a:pathLst>
                <a:path extrusionOk="0" h="2169160" w="3525520">
                  <a:moveTo>
                    <a:pt x="817880" y="2105660"/>
                  </a:moveTo>
                  <a:lnTo>
                    <a:pt x="805180" y="2099310"/>
                  </a:lnTo>
                  <a:lnTo>
                    <a:pt x="690880" y="2042160"/>
                  </a:lnTo>
                  <a:lnTo>
                    <a:pt x="690880" y="2099310"/>
                  </a:lnTo>
                  <a:lnTo>
                    <a:pt x="0" y="2099310"/>
                  </a:lnTo>
                  <a:lnTo>
                    <a:pt x="0" y="2112010"/>
                  </a:lnTo>
                  <a:lnTo>
                    <a:pt x="690880" y="2112010"/>
                  </a:lnTo>
                  <a:lnTo>
                    <a:pt x="690880" y="2169160"/>
                  </a:lnTo>
                  <a:lnTo>
                    <a:pt x="805180" y="2112010"/>
                  </a:lnTo>
                  <a:lnTo>
                    <a:pt x="817880" y="2105660"/>
                  </a:lnTo>
                  <a:close/>
                </a:path>
                <a:path extrusionOk="0" h="2169160" w="3525520">
                  <a:moveTo>
                    <a:pt x="1323340" y="1257300"/>
                  </a:moveTo>
                  <a:lnTo>
                    <a:pt x="1316990" y="1244600"/>
                  </a:lnTo>
                  <a:lnTo>
                    <a:pt x="1259840" y="1130300"/>
                  </a:lnTo>
                  <a:lnTo>
                    <a:pt x="1196340" y="1257300"/>
                  </a:lnTo>
                  <a:lnTo>
                    <a:pt x="1253490" y="1257300"/>
                  </a:lnTo>
                  <a:lnTo>
                    <a:pt x="1253490" y="1668780"/>
                  </a:lnTo>
                  <a:lnTo>
                    <a:pt x="1196340" y="1668780"/>
                  </a:lnTo>
                  <a:lnTo>
                    <a:pt x="1259840" y="1795780"/>
                  </a:lnTo>
                  <a:lnTo>
                    <a:pt x="1316990" y="1681480"/>
                  </a:lnTo>
                  <a:lnTo>
                    <a:pt x="1323340" y="1668780"/>
                  </a:lnTo>
                  <a:lnTo>
                    <a:pt x="1266190" y="1668780"/>
                  </a:lnTo>
                  <a:lnTo>
                    <a:pt x="1266190" y="1257300"/>
                  </a:lnTo>
                  <a:lnTo>
                    <a:pt x="1323340" y="1257300"/>
                  </a:lnTo>
                  <a:close/>
                </a:path>
                <a:path extrusionOk="0" h="2169160" w="3525520">
                  <a:moveTo>
                    <a:pt x="1338580" y="601980"/>
                  </a:moveTo>
                  <a:lnTo>
                    <a:pt x="1281430" y="601980"/>
                  </a:lnTo>
                  <a:lnTo>
                    <a:pt x="1281430" y="266700"/>
                  </a:lnTo>
                  <a:lnTo>
                    <a:pt x="1268730" y="266700"/>
                  </a:lnTo>
                  <a:lnTo>
                    <a:pt x="1268730" y="601980"/>
                  </a:lnTo>
                  <a:lnTo>
                    <a:pt x="1211580" y="601980"/>
                  </a:lnTo>
                  <a:lnTo>
                    <a:pt x="1275080" y="728980"/>
                  </a:lnTo>
                  <a:lnTo>
                    <a:pt x="1332230" y="614680"/>
                  </a:lnTo>
                  <a:lnTo>
                    <a:pt x="1338580" y="601980"/>
                  </a:lnTo>
                  <a:close/>
                </a:path>
                <a:path extrusionOk="0" h="2169160" w="3525520">
                  <a:moveTo>
                    <a:pt x="1955800" y="57150"/>
                  </a:moveTo>
                  <a:lnTo>
                    <a:pt x="1671320" y="57150"/>
                  </a:lnTo>
                  <a:lnTo>
                    <a:pt x="1671320" y="0"/>
                  </a:lnTo>
                  <a:lnTo>
                    <a:pt x="1544320" y="63500"/>
                  </a:lnTo>
                  <a:lnTo>
                    <a:pt x="1671320" y="127000"/>
                  </a:lnTo>
                  <a:lnTo>
                    <a:pt x="1671320" y="69850"/>
                  </a:lnTo>
                  <a:lnTo>
                    <a:pt x="1955800" y="69850"/>
                  </a:lnTo>
                  <a:lnTo>
                    <a:pt x="1955800" y="57150"/>
                  </a:lnTo>
                  <a:close/>
                </a:path>
                <a:path extrusionOk="0" h="2169160" w="3525520">
                  <a:moveTo>
                    <a:pt x="3525520" y="2105660"/>
                  </a:moveTo>
                  <a:lnTo>
                    <a:pt x="3512820" y="2099310"/>
                  </a:lnTo>
                  <a:lnTo>
                    <a:pt x="3398520" y="2042160"/>
                  </a:lnTo>
                  <a:lnTo>
                    <a:pt x="3398520" y="2099310"/>
                  </a:lnTo>
                  <a:lnTo>
                    <a:pt x="2844800" y="2099310"/>
                  </a:lnTo>
                  <a:lnTo>
                    <a:pt x="2844800" y="2112010"/>
                  </a:lnTo>
                  <a:lnTo>
                    <a:pt x="3398520" y="2112010"/>
                  </a:lnTo>
                  <a:lnTo>
                    <a:pt x="3398520" y="2169160"/>
                  </a:lnTo>
                  <a:lnTo>
                    <a:pt x="3512820" y="2112010"/>
                  </a:lnTo>
                  <a:lnTo>
                    <a:pt x="3525520" y="21056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1513840" y="1717040"/>
              <a:ext cx="4693920" cy="3321050"/>
            </a:xfrm>
            <a:custGeom>
              <a:rect b="b" l="l" r="r" t="t"/>
              <a:pathLst>
                <a:path extrusionOk="0" h="3321050" w="4693920">
                  <a:moveTo>
                    <a:pt x="73913" y="44831"/>
                  </a:moveTo>
                  <a:lnTo>
                    <a:pt x="134043" y="43672"/>
                  </a:lnTo>
                  <a:lnTo>
                    <a:pt x="193917" y="42628"/>
                  </a:lnTo>
                  <a:lnTo>
                    <a:pt x="253277" y="41756"/>
                  </a:lnTo>
                  <a:lnTo>
                    <a:pt x="311864" y="41112"/>
                  </a:lnTo>
                  <a:lnTo>
                    <a:pt x="369418" y="40753"/>
                  </a:lnTo>
                  <a:lnTo>
                    <a:pt x="425681" y="40735"/>
                  </a:lnTo>
                  <a:lnTo>
                    <a:pt x="480393" y="41116"/>
                  </a:lnTo>
                  <a:lnTo>
                    <a:pt x="533295" y="41951"/>
                  </a:lnTo>
                  <a:lnTo>
                    <a:pt x="584128" y="43298"/>
                  </a:lnTo>
                  <a:lnTo>
                    <a:pt x="632634" y="45214"/>
                  </a:lnTo>
                  <a:lnTo>
                    <a:pt x="678552" y="47754"/>
                  </a:lnTo>
                  <a:lnTo>
                    <a:pt x="721625" y="50975"/>
                  </a:lnTo>
                  <a:lnTo>
                    <a:pt x="761592" y="54935"/>
                  </a:lnTo>
                  <a:lnTo>
                    <a:pt x="866112" y="71084"/>
                  </a:lnTo>
                  <a:lnTo>
                    <a:pt x="912659" y="83114"/>
                  </a:lnTo>
                  <a:lnTo>
                    <a:pt x="974518" y="120170"/>
                  </a:lnTo>
                  <a:lnTo>
                    <a:pt x="1006269" y="150741"/>
                  </a:lnTo>
                  <a:lnTo>
                    <a:pt x="1049528" y="193039"/>
                  </a:lnTo>
                  <a:lnTo>
                    <a:pt x="1076425" y="218987"/>
                  </a:lnTo>
                  <a:lnTo>
                    <a:pt x="1105143" y="247651"/>
                  </a:lnTo>
                  <a:lnTo>
                    <a:pt x="1135348" y="278890"/>
                  </a:lnTo>
                  <a:lnTo>
                    <a:pt x="1166706" y="312561"/>
                  </a:lnTo>
                  <a:lnTo>
                    <a:pt x="1198885" y="348523"/>
                  </a:lnTo>
                  <a:lnTo>
                    <a:pt x="1231550" y="386635"/>
                  </a:lnTo>
                  <a:lnTo>
                    <a:pt x="1264369" y="426755"/>
                  </a:lnTo>
                  <a:lnTo>
                    <a:pt x="1297008" y="468742"/>
                  </a:lnTo>
                  <a:lnTo>
                    <a:pt x="1329134" y="512454"/>
                  </a:lnTo>
                  <a:lnTo>
                    <a:pt x="1360413" y="557750"/>
                  </a:lnTo>
                  <a:lnTo>
                    <a:pt x="1390512" y="604488"/>
                  </a:lnTo>
                  <a:lnTo>
                    <a:pt x="1419098" y="652526"/>
                  </a:lnTo>
                  <a:lnTo>
                    <a:pt x="1441329" y="692559"/>
                  </a:lnTo>
                  <a:lnTo>
                    <a:pt x="1463611" y="734675"/>
                  </a:lnTo>
                  <a:lnTo>
                    <a:pt x="1485849" y="778638"/>
                  </a:lnTo>
                  <a:lnTo>
                    <a:pt x="1507948" y="824209"/>
                  </a:lnTo>
                  <a:lnTo>
                    <a:pt x="1529813" y="871154"/>
                  </a:lnTo>
                  <a:lnTo>
                    <a:pt x="1551350" y="919234"/>
                  </a:lnTo>
                  <a:lnTo>
                    <a:pt x="1572464" y="968212"/>
                  </a:lnTo>
                  <a:lnTo>
                    <a:pt x="1593059" y="1017853"/>
                  </a:lnTo>
                  <a:lnTo>
                    <a:pt x="1613042" y="1067919"/>
                  </a:lnTo>
                  <a:lnTo>
                    <a:pt x="1632316" y="1118173"/>
                  </a:lnTo>
                  <a:lnTo>
                    <a:pt x="1650788" y="1168379"/>
                  </a:lnTo>
                  <a:lnTo>
                    <a:pt x="1668363" y="1218299"/>
                  </a:lnTo>
                  <a:lnTo>
                    <a:pt x="1684945" y="1267697"/>
                  </a:lnTo>
                  <a:lnTo>
                    <a:pt x="1700440" y="1316336"/>
                  </a:lnTo>
                  <a:lnTo>
                    <a:pt x="1714753" y="1363980"/>
                  </a:lnTo>
                  <a:lnTo>
                    <a:pt x="1728786" y="1414482"/>
                  </a:lnTo>
                  <a:lnTo>
                    <a:pt x="1741650" y="1465095"/>
                  </a:lnTo>
                  <a:lnTo>
                    <a:pt x="1753425" y="1515762"/>
                  </a:lnTo>
                  <a:lnTo>
                    <a:pt x="1764186" y="1566428"/>
                  </a:lnTo>
                  <a:lnTo>
                    <a:pt x="1774011" y="1617035"/>
                  </a:lnTo>
                  <a:lnTo>
                    <a:pt x="1782977" y="1667528"/>
                  </a:lnTo>
                  <a:lnTo>
                    <a:pt x="1791160" y="1717849"/>
                  </a:lnTo>
                  <a:lnTo>
                    <a:pt x="1798637" y="1767943"/>
                  </a:lnTo>
                  <a:lnTo>
                    <a:pt x="1805486" y="1817753"/>
                  </a:lnTo>
                  <a:lnTo>
                    <a:pt x="1811783" y="1867223"/>
                  </a:lnTo>
                  <a:lnTo>
                    <a:pt x="1817605" y="1916297"/>
                  </a:lnTo>
                  <a:lnTo>
                    <a:pt x="1823029" y="1964918"/>
                  </a:lnTo>
                  <a:lnTo>
                    <a:pt x="1828132" y="2013029"/>
                  </a:lnTo>
                  <a:lnTo>
                    <a:pt x="1832990" y="2060575"/>
                  </a:lnTo>
                  <a:lnTo>
                    <a:pt x="1837889" y="2116271"/>
                  </a:lnTo>
                  <a:lnTo>
                    <a:pt x="1841631" y="2172818"/>
                  </a:lnTo>
                  <a:lnTo>
                    <a:pt x="1844365" y="2229750"/>
                  </a:lnTo>
                  <a:lnTo>
                    <a:pt x="1846236" y="2286606"/>
                  </a:lnTo>
                  <a:lnTo>
                    <a:pt x="1847391" y="2342922"/>
                  </a:lnTo>
                  <a:lnTo>
                    <a:pt x="1847977" y="2398236"/>
                  </a:lnTo>
                  <a:lnTo>
                    <a:pt x="1848138" y="2452083"/>
                  </a:lnTo>
                  <a:lnTo>
                    <a:pt x="1848024" y="2504002"/>
                  </a:lnTo>
                  <a:lnTo>
                    <a:pt x="1847778" y="2553529"/>
                  </a:lnTo>
                  <a:lnTo>
                    <a:pt x="1847548" y="2600201"/>
                  </a:lnTo>
                  <a:lnTo>
                    <a:pt x="1847481" y="2643555"/>
                  </a:lnTo>
                  <a:lnTo>
                    <a:pt x="1847723" y="2683129"/>
                  </a:lnTo>
                  <a:lnTo>
                    <a:pt x="1849539" y="2750322"/>
                  </a:lnTo>
                  <a:lnTo>
                    <a:pt x="1852266" y="2804329"/>
                  </a:lnTo>
                  <a:lnTo>
                    <a:pt x="1854676" y="2848959"/>
                  </a:lnTo>
                  <a:lnTo>
                    <a:pt x="1855540" y="2888022"/>
                  </a:lnTo>
                  <a:lnTo>
                    <a:pt x="1847723" y="2964688"/>
                  </a:lnTo>
                  <a:lnTo>
                    <a:pt x="1838202" y="3014698"/>
                  </a:lnTo>
                  <a:lnTo>
                    <a:pt x="1826998" y="3063538"/>
                  </a:lnTo>
                  <a:lnTo>
                    <a:pt x="1810205" y="3109611"/>
                  </a:lnTo>
                  <a:lnTo>
                    <a:pt x="1783914" y="3151319"/>
                  </a:lnTo>
                  <a:lnTo>
                    <a:pt x="1744218" y="3187065"/>
                  </a:lnTo>
                  <a:lnTo>
                    <a:pt x="1681061" y="3222815"/>
                  </a:lnTo>
                  <a:lnTo>
                    <a:pt x="1645042" y="3237642"/>
                  </a:lnTo>
                  <a:lnTo>
                    <a:pt x="1604533" y="3250755"/>
                  </a:lnTo>
                  <a:lnTo>
                    <a:pt x="1558387" y="3262391"/>
                  </a:lnTo>
                  <a:lnTo>
                    <a:pt x="1505456" y="3272790"/>
                  </a:lnTo>
                  <a:lnTo>
                    <a:pt x="1444592" y="3282188"/>
                  </a:lnTo>
                  <a:lnTo>
                    <a:pt x="1374648" y="3290824"/>
                  </a:lnTo>
                  <a:lnTo>
                    <a:pt x="1334990" y="3294799"/>
                  </a:lnTo>
                  <a:lnTo>
                    <a:pt x="1291198" y="3298403"/>
                  </a:lnTo>
                  <a:lnTo>
                    <a:pt x="1243812" y="3301655"/>
                  </a:lnTo>
                  <a:lnTo>
                    <a:pt x="1193373" y="3304573"/>
                  </a:lnTo>
                  <a:lnTo>
                    <a:pt x="1140423" y="3307177"/>
                  </a:lnTo>
                  <a:lnTo>
                    <a:pt x="1085502" y="3309484"/>
                  </a:lnTo>
                  <a:lnTo>
                    <a:pt x="1029152" y="3311515"/>
                  </a:lnTo>
                  <a:lnTo>
                    <a:pt x="971915" y="3313287"/>
                  </a:lnTo>
                  <a:lnTo>
                    <a:pt x="914330" y="3314819"/>
                  </a:lnTo>
                  <a:lnTo>
                    <a:pt x="856940" y="3316130"/>
                  </a:lnTo>
                  <a:lnTo>
                    <a:pt x="800286" y="3317240"/>
                  </a:lnTo>
                  <a:lnTo>
                    <a:pt x="744908" y="3318166"/>
                  </a:lnTo>
                  <a:lnTo>
                    <a:pt x="691348" y="3318928"/>
                  </a:lnTo>
                  <a:lnTo>
                    <a:pt x="640148" y="3319544"/>
                  </a:lnTo>
                  <a:lnTo>
                    <a:pt x="591847" y="3320033"/>
                  </a:lnTo>
                  <a:lnTo>
                    <a:pt x="546989" y="3320415"/>
                  </a:lnTo>
                  <a:lnTo>
                    <a:pt x="486161" y="3320667"/>
                  </a:lnTo>
                  <a:lnTo>
                    <a:pt x="428506" y="3320424"/>
                  </a:lnTo>
                  <a:lnTo>
                    <a:pt x="373705" y="3319745"/>
                  </a:lnTo>
                  <a:lnTo>
                    <a:pt x="321441" y="3318688"/>
                  </a:lnTo>
                  <a:lnTo>
                    <a:pt x="271398" y="3317313"/>
                  </a:lnTo>
                  <a:lnTo>
                    <a:pt x="223258" y="3315679"/>
                  </a:lnTo>
                  <a:lnTo>
                    <a:pt x="176703" y="3313845"/>
                  </a:lnTo>
                  <a:lnTo>
                    <a:pt x="131417" y="3311869"/>
                  </a:lnTo>
                  <a:lnTo>
                    <a:pt x="87083" y="3309811"/>
                  </a:lnTo>
                  <a:lnTo>
                    <a:pt x="43382" y="3307729"/>
                  </a:lnTo>
                  <a:lnTo>
                    <a:pt x="0" y="3305683"/>
                  </a:lnTo>
                </a:path>
                <a:path extrusionOk="0" h="3321050" w="4693920">
                  <a:moveTo>
                    <a:pt x="1940560" y="458850"/>
                  </a:moveTo>
                  <a:lnTo>
                    <a:pt x="1942929" y="411944"/>
                  </a:lnTo>
                  <a:lnTo>
                    <a:pt x="1949884" y="366391"/>
                  </a:lnTo>
                  <a:lnTo>
                    <a:pt x="1961193" y="322421"/>
                  </a:lnTo>
                  <a:lnTo>
                    <a:pt x="1976626" y="280267"/>
                  </a:lnTo>
                  <a:lnTo>
                    <a:pt x="1995951" y="240158"/>
                  </a:lnTo>
                  <a:lnTo>
                    <a:pt x="2018938" y="202325"/>
                  </a:lnTo>
                  <a:lnTo>
                    <a:pt x="2045355" y="167000"/>
                  </a:lnTo>
                  <a:lnTo>
                    <a:pt x="2074973" y="134413"/>
                  </a:lnTo>
                  <a:lnTo>
                    <a:pt x="2107560" y="104795"/>
                  </a:lnTo>
                  <a:lnTo>
                    <a:pt x="2142885" y="78378"/>
                  </a:lnTo>
                  <a:lnTo>
                    <a:pt x="2180718" y="55391"/>
                  </a:lnTo>
                  <a:lnTo>
                    <a:pt x="2220827" y="36066"/>
                  </a:lnTo>
                  <a:lnTo>
                    <a:pt x="2262981" y="20633"/>
                  </a:lnTo>
                  <a:lnTo>
                    <a:pt x="2306951" y="9324"/>
                  </a:lnTo>
                  <a:lnTo>
                    <a:pt x="2352504" y="2369"/>
                  </a:lnTo>
                  <a:lnTo>
                    <a:pt x="2399411" y="0"/>
                  </a:lnTo>
                  <a:lnTo>
                    <a:pt x="4235069" y="0"/>
                  </a:lnTo>
                  <a:lnTo>
                    <a:pt x="4281975" y="2369"/>
                  </a:lnTo>
                  <a:lnTo>
                    <a:pt x="4327528" y="9324"/>
                  </a:lnTo>
                  <a:lnTo>
                    <a:pt x="4371498" y="20633"/>
                  </a:lnTo>
                  <a:lnTo>
                    <a:pt x="4413652" y="36066"/>
                  </a:lnTo>
                  <a:lnTo>
                    <a:pt x="4453761" y="55391"/>
                  </a:lnTo>
                  <a:lnTo>
                    <a:pt x="4491594" y="78378"/>
                  </a:lnTo>
                  <a:lnTo>
                    <a:pt x="4526919" y="104795"/>
                  </a:lnTo>
                  <a:lnTo>
                    <a:pt x="4559506" y="134413"/>
                  </a:lnTo>
                  <a:lnTo>
                    <a:pt x="4589124" y="167000"/>
                  </a:lnTo>
                  <a:lnTo>
                    <a:pt x="4615541" y="202325"/>
                  </a:lnTo>
                  <a:lnTo>
                    <a:pt x="4638528" y="240158"/>
                  </a:lnTo>
                  <a:lnTo>
                    <a:pt x="4657853" y="280267"/>
                  </a:lnTo>
                  <a:lnTo>
                    <a:pt x="4673286" y="322421"/>
                  </a:lnTo>
                  <a:lnTo>
                    <a:pt x="4684595" y="366391"/>
                  </a:lnTo>
                  <a:lnTo>
                    <a:pt x="4691550" y="411944"/>
                  </a:lnTo>
                  <a:lnTo>
                    <a:pt x="4693920" y="458850"/>
                  </a:lnTo>
                  <a:lnTo>
                    <a:pt x="4693920" y="2848229"/>
                  </a:lnTo>
                  <a:lnTo>
                    <a:pt x="4691550" y="2895135"/>
                  </a:lnTo>
                  <a:lnTo>
                    <a:pt x="4684595" y="2940688"/>
                  </a:lnTo>
                  <a:lnTo>
                    <a:pt x="4673286" y="2984658"/>
                  </a:lnTo>
                  <a:lnTo>
                    <a:pt x="4657853" y="3026812"/>
                  </a:lnTo>
                  <a:lnTo>
                    <a:pt x="4638528" y="3066921"/>
                  </a:lnTo>
                  <a:lnTo>
                    <a:pt x="4615541" y="3104754"/>
                  </a:lnTo>
                  <a:lnTo>
                    <a:pt x="4589124" y="3140079"/>
                  </a:lnTo>
                  <a:lnTo>
                    <a:pt x="4559506" y="3172666"/>
                  </a:lnTo>
                  <a:lnTo>
                    <a:pt x="4526919" y="3202284"/>
                  </a:lnTo>
                  <a:lnTo>
                    <a:pt x="4491594" y="3228701"/>
                  </a:lnTo>
                  <a:lnTo>
                    <a:pt x="4453761" y="3251688"/>
                  </a:lnTo>
                  <a:lnTo>
                    <a:pt x="4413652" y="3271013"/>
                  </a:lnTo>
                  <a:lnTo>
                    <a:pt x="4371498" y="3286446"/>
                  </a:lnTo>
                  <a:lnTo>
                    <a:pt x="4327528" y="3297755"/>
                  </a:lnTo>
                  <a:lnTo>
                    <a:pt x="4281975" y="3304710"/>
                  </a:lnTo>
                  <a:lnTo>
                    <a:pt x="4235069" y="3307079"/>
                  </a:lnTo>
                  <a:lnTo>
                    <a:pt x="2399411" y="3307079"/>
                  </a:lnTo>
                  <a:lnTo>
                    <a:pt x="2352504" y="3304710"/>
                  </a:lnTo>
                  <a:lnTo>
                    <a:pt x="2306951" y="3297755"/>
                  </a:lnTo>
                  <a:lnTo>
                    <a:pt x="2262981" y="3286446"/>
                  </a:lnTo>
                  <a:lnTo>
                    <a:pt x="2220827" y="3271013"/>
                  </a:lnTo>
                  <a:lnTo>
                    <a:pt x="2180718" y="3251688"/>
                  </a:lnTo>
                  <a:lnTo>
                    <a:pt x="2142885" y="3228701"/>
                  </a:lnTo>
                  <a:lnTo>
                    <a:pt x="2107560" y="3202284"/>
                  </a:lnTo>
                  <a:lnTo>
                    <a:pt x="2074973" y="3172666"/>
                  </a:lnTo>
                  <a:lnTo>
                    <a:pt x="2045355" y="3140079"/>
                  </a:lnTo>
                  <a:lnTo>
                    <a:pt x="2018938" y="3104754"/>
                  </a:lnTo>
                  <a:lnTo>
                    <a:pt x="1995951" y="3066921"/>
                  </a:lnTo>
                  <a:lnTo>
                    <a:pt x="1976626" y="3026812"/>
                  </a:lnTo>
                  <a:lnTo>
                    <a:pt x="1961193" y="2984658"/>
                  </a:lnTo>
                  <a:lnTo>
                    <a:pt x="1949884" y="2940688"/>
                  </a:lnTo>
                  <a:lnTo>
                    <a:pt x="1942929" y="2895135"/>
                  </a:lnTo>
                  <a:lnTo>
                    <a:pt x="1940560" y="2848229"/>
                  </a:lnTo>
                  <a:lnTo>
                    <a:pt x="1940560" y="458850"/>
                  </a:lnTo>
                  <a:close/>
                </a:path>
              </a:pathLst>
            </a:custGeom>
            <a:noFill/>
            <a:ln cap="flat" cmpd="sng" w="10150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7002780" y="3106419"/>
              <a:ext cx="2288540" cy="1402080"/>
            </a:xfrm>
            <a:custGeom>
              <a:rect b="b" l="l" r="r" t="t"/>
              <a:pathLst>
                <a:path extrusionOk="0" h="1402079" w="2288540">
                  <a:moveTo>
                    <a:pt x="127000" y="383540"/>
                  </a:moveTo>
                  <a:lnTo>
                    <a:pt x="120650" y="370840"/>
                  </a:lnTo>
                  <a:lnTo>
                    <a:pt x="63500" y="256540"/>
                  </a:lnTo>
                  <a:lnTo>
                    <a:pt x="0" y="383540"/>
                  </a:lnTo>
                  <a:lnTo>
                    <a:pt x="57150" y="383540"/>
                  </a:lnTo>
                  <a:lnTo>
                    <a:pt x="57150" y="901700"/>
                  </a:lnTo>
                  <a:lnTo>
                    <a:pt x="0" y="901700"/>
                  </a:lnTo>
                  <a:lnTo>
                    <a:pt x="63500" y="1028700"/>
                  </a:lnTo>
                  <a:lnTo>
                    <a:pt x="120650" y="914400"/>
                  </a:lnTo>
                  <a:lnTo>
                    <a:pt x="127000" y="901700"/>
                  </a:lnTo>
                  <a:lnTo>
                    <a:pt x="69850" y="901700"/>
                  </a:lnTo>
                  <a:lnTo>
                    <a:pt x="69850" y="383540"/>
                  </a:lnTo>
                  <a:lnTo>
                    <a:pt x="127000" y="383540"/>
                  </a:lnTo>
                  <a:close/>
                </a:path>
                <a:path extrusionOk="0" h="1402079" w="2288540">
                  <a:moveTo>
                    <a:pt x="2186940" y="1338580"/>
                  </a:moveTo>
                  <a:lnTo>
                    <a:pt x="2174240" y="1332230"/>
                  </a:lnTo>
                  <a:lnTo>
                    <a:pt x="2059940" y="1275080"/>
                  </a:lnTo>
                  <a:lnTo>
                    <a:pt x="2059940" y="1332230"/>
                  </a:lnTo>
                  <a:lnTo>
                    <a:pt x="1577340" y="1332230"/>
                  </a:lnTo>
                  <a:lnTo>
                    <a:pt x="1577340" y="1344930"/>
                  </a:lnTo>
                  <a:lnTo>
                    <a:pt x="2059940" y="1344930"/>
                  </a:lnTo>
                  <a:lnTo>
                    <a:pt x="2059940" y="1402080"/>
                  </a:lnTo>
                  <a:lnTo>
                    <a:pt x="2174240" y="1344930"/>
                  </a:lnTo>
                  <a:lnTo>
                    <a:pt x="2186940" y="1338580"/>
                  </a:lnTo>
                  <a:close/>
                </a:path>
                <a:path extrusionOk="0" h="1402079" w="2288540">
                  <a:moveTo>
                    <a:pt x="2288540" y="63500"/>
                  </a:moveTo>
                  <a:lnTo>
                    <a:pt x="2275840" y="57150"/>
                  </a:lnTo>
                  <a:lnTo>
                    <a:pt x="2161540" y="0"/>
                  </a:lnTo>
                  <a:lnTo>
                    <a:pt x="2161540" y="57150"/>
                  </a:lnTo>
                  <a:lnTo>
                    <a:pt x="383540" y="57150"/>
                  </a:lnTo>
                  <a:lnTo>
                    <a:pt x="383540" y="0"/>
                  </a:lnTo>
                  <a:lnTo>
                    <a:pt x="256540" y="63500"/>
                  </a:lnTo>
                  <a:lnTo>
                    <a:pt x="383540" y="127000"/>
                  </a:lnTo>
                  <a:lnTo>
                    <a:pt x="383540" y="69850"/>
                  </a:lnTo>
                  <a:lnTo>
                    <a:pt x="2161540" y="69850"/>
                  </a:lnTo>
                  <a:lnTo>
                    <a:pt x="2161540" y="127000"/>
                  </a:lnTo>
                  <a:lnTo>
                    <a:pt x="2275840" y="69850"/>
                  </a:lnTo>
                  <a:lnTo>
                    <a:pt x="2288540" y="63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6299200" y="1701800"/>
              <a:ext cx="4531360" cy="3307079"/>
            </a:xfrm>
            <a:custGeom>
              <a:rect b="b" l="l" r="r" t="t"/>
              <a:pathLst>
                <a:path extrusionOk="0" h="3307079" w="4531359">
                  <a:moveTo>
                    <a:pt x="0" y="417449"/>
                  </a:moveTo>
                  <a:lnTo>
                    <a:pt x="2809" y="368774"/>
                  </a:lnTo>
                  <a:lnTo>
                    <a:pt x="11027" y="321746"/>
                  </a:lnTo>
                  <a:lnTo>
                    <a:pt x="24341" y="276678"/>
                  </a:lnTo>
                  <a:lnTo>
                    <a:pt x="42437" y="233885"/>
                  </a:lnTo>
                  <a:lnTo>
                    <a:pt x="65003" y="193679"/>
                  </a:lnTo>
                  <a:lnTo>
                    <a:pt x="91723" y="156375"/>
                  </a:lnTo>
                  <a:lnTo>
                    <a:pt x="122285" y="122285"/>
                  </a:lnTo>
                  <a:lnTo>
                    <a:pt x="156375" y="91723"/>
                  </a:lnTo>
                  <a:lnTo>
                    <a:pt x="193679" y="65003"/>
                  </a:lnTo>
                  <a:lnTo>
                    <a:pt x="233885" y="42437"/>
                  </a:lnTo>
                  <a:lnTo>
                    <a:pt x="276678" y="24341"/>
                  </a:lnTo>
                  <a:lnTo>
                    <a:pt x="321746" y="11027"/>
                  </a:lnTo>
                  <a:lnTo>
                    <a:pt x="368774" y="2809"/>
                  </a:lnTo>
                  <a:lnTo>
                    <a:pt x="417449" y="0"/>
                  </a:lnTo>
                  <a:lnTo>
                    <a:pt x="2086991" y="0"/>
                  </a:lnTo>
                  <a:lnTo>
                    <a:pt x="2135665" y="2809"/>
                  </a:lnTo>
                  <a:lnTo>
                    <a:pt x="2182693" y="11027"/>
                  </a:lnTo>
                  <a:lnTo>
                    <a:pt x="2227761" y="24341"/>
                  </a:lnTo>
                  <a:lnTo>
                    <a:pt x="2270554" y="42437"/>
                  </a:lnTo>
                  <a:lnTo>
                    <a:pt x="2310760" y="65003"/>
                  </a:lnTo>
                  <a:lnTo>
                    <a:pt x="2348064" y="91723"/>
                  </a:lnTo>
                  <a:lnTo>
                    <a:pt x="2382154" y="122285"/>
                  </a:lnTo>
                  <a:lnTo>
                    <a:pt x="2412716" y="156375"/>
                  </a:lnTo>
                  <a:lnTo>
                    <a:pt x="2439436" y="193679"/>
                  </a:lnTo>
                  <a:lnTo>
                    <a:pt x="2462002" y="233885"/>
                  </a:lnTo>
                  <a:lnTo>
                    <a:pt x="2480098" y="276678"/>
                  </a:lnTo>
                  <a:lnTo>
                    <a:pt x="2493412" y="321746"/>
                  </a:lnTo>
                  <a:lnTo>
                    <a:pt x="2501630" y="368774"/>
                  </a:lnTo>
                  <a:lnTo>
                    <a:pt x="2504440" y="417449"/>
                  </a:lnTo>
                  <a:lnTo>
                    <a:pt x="2504440" y="2889631"/>
                  </a:lnTo>
                  <a:lnTo>
                    <a:pt x="2501630" y="2938305"/>
                  </a:lnTo>
                  <a:lnTo>
                    <a:pt x="2493412" y="2985333"/>
                  </a:lnTo>
                  <a:lnTo>
                    <a:pt x="2480098" y="3030401"/>
                  </a:lnTo>
                  <a:lnTo>
                    <a:pt x="2462002" y="3073194"/>
                  </a:lnTo>
                  <a:lnTo>
                    <a:pt x="2439436" y="3113400"/>
                  </a:lnTo>
                  <a:lnTo>
                    <a:pt x="2412716" y="3150704"/>
                  </a:lnTo>
                  <a:lnTo>
                    <a:pt x="2382154" y="3184794"/>
                  </a:lnTo>
                  <a:lnTo>
                    <a:pt x="2348064" y="3215356"/>
                  </a:lnTo>
                  <a:lnTo>
                    <a:pt x="2310760" y="3242076"/>
                  </a:lnTo>
                  <a:lnTo>
                    <a:pt x="2270554" y="3264642"/>
                  </a:lnTo>
                  <a:lnTo>
                    <a:pt x="2227761" y="3282738"/>
                  </a:lnTo>
                  <a:lnTo>
                    <a:pt x="2182693" y="3296052"/>
                  </a:lnTo>
                  <a:lnTo>
                    <a:pt x="2135665" y="3304270"/>
                  </a:lnTo>
                  <a:lnTo>
                    <a:pt x="2086991" y="3307079"/>
                  </a:lnTo>
                  <a:lnTo>
                    <a:pt x="417449" y="3307079"/>
                  </a:lnTo>
                  <a:lnTo>
                    <a:pt x="368774" y="3304270"/>
                  </a:lnTo>
                  <a:lnTo>
                    <a:pt x="321746" y="3296052"/>
                  </a:lnTo>
                  <a:lnTo>
                    <a:pt x="276678" y="3282738"/>
                  </a:lnTo>
                  <a:lnTo>
                    <a:pt x="233885" y="3264642"/>
                  </a:lnTo>
                  <a:lnTo>
                    <a:pt x="193679" y="3242076"/>
                  </a:lnTo>
                  <a:lnTo>
                    <a:pt x="156375" y="3215356"/>
                  </a:lnTo>
                  <a:lnTo>
                    <a:pt x="122285" y="3184794"/>
                  </a:lnTo>
                  <a:lnTo>
                    <a:pt x="91723" y="3150704"/>
                  </a:lnTo>
                  <a:lnTo>
                    <a:pt x="65003" y="3113400"/>
                  </a:lnTo>
                  <a:lnTo>
                    <a:pt x="42437" y="3073194"/>
                  </a:lnTo>
                  <a:lnTo>
                    <a:pt x="24341" y="3030401"/>
                  </a:lnTo>
                  <a:lnTo>
                    <a:pt x="11027" y="2985333"/>
                  </a:lnTo>
                  <a:lnTo>
                    <a:pt x="2809" y="2938305"/>
                  </a:lnTo>
                  <a:lnTo>
                    <a:pt x="0" y="2889631"/>
                  </a:lnTo>
                  <a:lnTo>
                    <a:pt x="0" y="417449"/>
                  </a:lnTo>
                  <a:close/>
                </a:path>
                <a:path extrusionOk="0" h="3307079" w="4531359">
                  <a:moveTo>
                    <a:pt x="4235323" y="33274"/>
                  </a:moveTo>
                  <a:lnTo>
                    <a:pt x="4187391" y="33285"/>
                  </a:lnTo>
                  <a:lnTo>
                    <a:pt x="4139304" y="33363"/>
                  </a:lnTo>
                  <a:lnTo>
                    <a:pt x="4090812" y="33575"/>
                  </a:lnTo>
                  <a:lnTo>
                    <a:pt x="4041663" y="33988"/>
                  </a:lnTo>
                  <a:lnTo>
                    <a:pt x="3991607" y="34669"/>
                  </a:lnTo>
                  <a:lnTo>
                    <a:pt x="3940396" y="35685"/>
                  </a:lnTo>
                  <a:lnTo>
                    <a:pt x="3887778" y="37103"/>
                  </a:lnTo>
                  <a:lnTo>
                    <a:pt x="3833503" y="38989"/>
                  </a:lnTo>
                  <a:lnTo>
                    <a:pt x="3777320" y="41412"/>
                  </a:lnTo>
                  <a:lnTo>
                    <a:pt x="3718981" y="44437"/>
                  </a:lnTo>
                  <a:lnTo>
                    <a:pt x="3658234" y="48133"/>
                  </a:lnTo>
                  <a:lnTo>
                    <a:pt x="3613729" y="50273"/>
                  </a:lnTo>
                  <a:lnTo>
                    <a:pt x="3565941" y="51366"/>
                  </a:lnTo>
                  <a:lnTo>
                    <a:pt x="3515443" y="51707"/>
                  </a:lnTo>
                  <a:lnTo>
                    <a:pt x="3462811" y="51591"/>
                  </a:lnTo>
                  <a:lnTo>
                    <a:pt x="3408619" y="51314"/>
                  </a:lnTo>
                  <a:lnTo>
                    <a:pt x="3353440" y="51171"/>
                  </a:lnTo>
                  <a:lnTo>
                    <a:pt x="3297849" y="51456"/>
                  </a:lnTo>
                  <a:lnTo>
                    <a:pt x="3242421" y="52466"/>
                  </a:lnTo>
                  <a:lnTo>
                    <a:pt x="3187729" y="54496"/>
                  </a:lnTo>
                  <a:lnTo>
                    <a:pt x="3134348" y="57840"/>
                  </a:lnTo>
                  <a:lnTo>
                    <a:pt x="3082853" y="62794"/>
                  </a:lnTo>
                  <a:lnTo>
                    <a:pt x="3033817" y="69653"/>
                  </a:lnTo>
                  <a:lnTo>
                    <a:pt x="2987815" y="78713"/>
                  </a:lnTo>
                  <a:lnTo>
                    <a:pt x="2945421" y="90268"/>
                  </a:lnTo>
                  <a:lnTo>
                    <a:pt x="2907210" y="104614"/>
                  </a:lnTo>
                  <a:lnTo>
                    <a:pt x="2835776" y="150926"/>
                  </a:lnTo>
                  <a:lnTo>
                    <a:pt x="2803705" y="185968"/>
                  </a:lnTo>
                  <a:lnTo>
                    <a:pt x="2776900" y="226173"/>
                  </a:lnTo>
                  <a:lnTo>
                    <a:pt x="2754719" y="270538"/>
                  </a:lnTo>
                  <a:lnTo>
                    <a:pt x="2736519" y="318062"/>
                  </a:lnTo>
                  <a:lnTo>
                    <a:pt x="2721657" y="367744"/>
                  </a:lnTo>
                  <a:lnTo>
                    <a:pt x="2709492" y="418582"/>
                  </a:lnTo>
                  <a:lnTo>
                    <a:pt x="2699380" y="469575"/>
                  </a:lnTo>
                  <a:lnTo>
                    <a:pt x="2690679" y="519721"/>
                  </a:lnTo>
                  <a:lnTo>
                    <a:pt x="2682747" y="568019"/>
                  </a:lnTo>
                  <a:lnTo>
                    <a:pt x="2674941" y="613468"/>
                  </a:lnTo>
                  <a:lnTo>
                    <a:pt x="2666619" y="655065"/>
                  </a:lnTo>
                  <a:lnTo>
                    <a:pt x="2656518" y="709210"/>
                  </a:lnTo>
                  <a:lnTo>
                    <a:pt x="2651777" y="755965"/>
                  </a:lnTo>
                  <a:lnTo>
                    <a:pt x="2651159" y="798693"/>
                  </a:lnTo>
                  <a:lnTo>
                    <a:pt x="2653426" y="840755"/>
                  </a:lnTo>
                  <a:lnTo>
                    <a:pt x="2657343" y="885515"/>
                  </a:lnTo>
                  <a:lnTo>
                    <a:pt x="2661671" y="936333"/>
                  </a:lnTo>
                  <a:lnTo>
                    <a:pt x="2665176" y="996572"/>
                  </a:lnTo>
                  <a:lnTo>
                    <a:pt x="2666619" y="1069594"/>
                  </a:lnTo>
                  <a:lnTo>
                    <a:pt x="2666619" y="1108944"/>
                  </a:lnTo>
                  <a:lnTo>
                    <a:pt x="2666619" y="1151075"/>
                  </a:lnTo>
                  <a:lnTo>
                    <a:pt x="2666619" y="1942973"/>
                  </a:lnTo>
                  <a:lnTo>
                    <a:pt x="2666375" y="1993653"/>
                  </a:lnTo>
                  <a:lnTo>
                    <a:pt x="2665703" y="2046158"/>
                  </a:lnTo>
                  <a:lnTo>
                    <a:pt x="2664687" y="2100151"/>
                  </a:lnTo>
                  <a:lnTo>
                    <a:pt x="2663414" y="2155298"/>
                  </a:lnTo>
                  <a:lnTo>
                    <a:pt x="2661969" y="2211263"/>
                  </a:lnTo>
                  <a:lnTo>
                    <a:pt x="2660438" y="2267711"/>
                  </a:lnTo>
                  <a:lnTo>
                    <a:pt x="2658907" y="2324308"/>
                  </a:lnTo>
                  <a:lnTo>
                    <a:pt x="2657462" y="2380718"/>
                  </a:lnTo>
                  <a:lnTo>
                    <a:pt x="2656189" y="2436606"/>
                  </a:lnTo>
                  <a:lnTo>
                    <a:pt x="2655173" y="2491636"/>
                  </a:lnTo>
                  <a:lnTo>
                    <a:pt x="2654500" y="2545474"/>
                  </a:lnTo>
                  <a:lnTo>
                    <a:pt x="2654257" y="2597785"/>
                  </a:lnTo>
                  <a:lnTo>
                    <a:pt x="2654529" y="2648232"/>
                  </a:lnTo>
                  <a:lnTo>
                    <a:pt x="2655402" y="2696482"/>
                  </a:lnTo>
                  <a:lnTo>
                    <a:pt x="2656961" y="2742199"/>
                  </a:lnTo>
                  <a:lnTo>
                    <a:pt x="2659293" y="2785048"/>
                  </a:lnTo>
                  <a:lnTo>
                    <a:pt x="2662484" y="2824694"/>
                  </a:lnTo>
                  <a:lnTo>
                    <a:pt x="2676099" y="2930688"/>
                  </a:lnTo>
                  <a:lnTo>
                    <a:pt x="2685004" y="2987675"/>
                  </a:lnTo>
                  <a:lnTo>
                    <a:pt x="2695173" y="3033778"/>
                  </a:lnTo>
                  <a:lnTo>
                    <a:pt x="2708449" y="3071018"/>
                  </a:lnTo>
                  <a:lnTo>
                    <a:pt x="2751683" y="3126978"/>
                  </a:lnTo>
                  <a:lnTo>
                    <a:pt x="2785323" y="3149733"/>
                  </a:lnTo>
                  <a:lnTo>
                    <a:pt x="2829432" y="3171698"/>
                  </a:lnTo>
                  <a:lnTo>
                    <a:pt x="2896959" y="3193751"/>
                  </a:lnTo>
                  <a:lnTo>
                    <a:pt x="2935197" y="3201262"/>
                  </a:lnTo>
                  <a:lnTo>
                    <a:pt x="2976328" y="3206814"/>
                  </a:lnTo>
                  <a:lnTo>
                    <a:pt x="3020288" y="3210693"/>
                  </a:lnTo>
                  <a:lnTo>
                    <a:pt x="3067010" y="3213187"/>
                  </a:lnTo>
                  <a:lnTo>
                    <a:pt x="3116427" y="3214584"/>
                  </a:lnTo>
                  <a:lnTo>
                    <a:pt x="3168474" y="3215170"/>
                  </a:lnTo>
                  <a:lnTo>
                    <a:pt x="3223084" y="3215235"/>
                  </a:lnTo>
                  <a:lnTo>
                    <a:pt x="3280191" y="3215065"/>
                  </a:lnTo>
                  <a:lnTo>
                    <a:pt x="3339728" y="3214947"/>
                  </a:lnTo>
                  <a:lnTo>
                    <a:pt x="3401630" y="3215170"/>
                  </a:lnTo>
                  <a:lnTo>
                    <a:pt x="3465829" y="3216021"/>
                  </a:lnTo>
                  <a:lnTo>
                    <a:pt x="3506971" y="3216708"/>
                  </a:lnTo>
                  <a:lnTo>
                    <a:pt x="3549506" y="3217180"/>
                  </a:lnTo>
                  <a:lnTo>
                    <a:pt x="3593366" y="3217450"/>
                  </a:lnTo>
                  <a:lnTo>
                    <a:pt x="3638483" y="3217530"/>
                  </a:lnTo>
                  <a:lnTo>
                    <a:pt x="3684787" y="3217431"/>
                  </a:lnTo>
                  <a:lnTo>
                    <a:pt x="3732211" y="3217165"/>
                  </a:lnTo>
                  <a:lnTo>
                    <a:pt x="3780686" y="3216745"/>
                  </a:lnTo>
                  <a:lnTo>
                    <a:pt x="3830144" y="3216182"/>
                  </a:lnTo>
                  <a:lnTo>
                    <a:pt x="3880515" y="3215487"/>
                  </a:lnTo>
                  <a:lnTo>
                    <a:pt x="3931733" y="3214674"/>
                  </a:lnTo>
                  <a:lnTo>
                    <a:pt x="3983727" y="3213754"/>
                  </a:lnTo>
                  <a:lnTo>
                    <a:pt x="4036431" y="3212738"/>
                  </a:lnTo>
                  <a:lnTo>
                    <a:pt x="4089774" y="3211640"/>
                  </a:lnTo>
                  <a:lnTo>
                    <a:pt x="4143690" y="3210470"/>
                  </a:lnTo>
                  <a:lnTo>
                    <a:pt x="4198109" y="3209241"/>
                  </a:lnTo>
                  <a:lnTo>
                    <a:pt x="4252962" y="3207964"/>
                  </a:lnTo>
                  <a:lnTo>
                    <a:pt x="4308183" y="3206652"/>
                  </a:lnTo>
                  <a:lnTo>
                    <a:pt x="4363701" y="3205317"/>
                  </a:lnTo>
                  <a:lnTo>
                    <a:pt x="4419449" y="3203970"/>
                  </a:lnTo>
                  <a:lnTo>
                    <a:pt x="4475358" y="3202623"/>
                  </a:lnTo>
                  <a:lnTo>
                    <a:pt x="4531359" y="3201289"/>
                  </a:lnTo>
                </a:path>
              </a:pathLst>
            </a:custGeom>
            <a:noFill/>
            <a:ln cap="flat" cmpd="sng" w="10150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6639560" y="2900680"/>
              <a:ext cx="706120" cy="54863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18" name="Google Shape;218;p10"/>
          <p:cNvSpPr txBox="1"/>
          <p:nvPr/>
        </p:nvSpPr>
        <p:spPr>
          <a:xfrm>
            <a:off x="6741159" y="2118360"/>
            <a:ext cx="533400" cy="370840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90150">
            <a:spAutoFit/>
          </a:bodyPr>
          <a:lstStyle/>
          <a:p>
            <a:pPr indent="0" lvl="0" marL="10985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TED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6946900" y="2232659"/>
            <a:ext cx="744220" cy="728980"/>
          </a:xfrm>
          <a:custGeom>
            <a:rect b="b" l="l" r="r" t="t"/>
            <a:pathLst>
              <a:path extrusionOk="0" h="728980" w="744220">
                <a:moveTo>
                  <a:pt x="127000" y="601980"/>
                </a:moveTo>
                <a:lnTo>
                  <a:pt x="69850" y="601980"/>
                </a:lnTo>
                <a:lnTo>
                  <a:pt x="69850" y="271780"/>
                </a:lnTo>
                <a:lnTo>
                  <a:pt x="57150" y="271780"/>
                </a:lnTo>
                <a:lnTo>
                  <a:pt x="57150" y="601980"/>
                </a:lnTo>
                <a:lnTo>
                  <a:pt x="0" y="601980"/>
                </a:lnTo>
                <a:lnTo>
                  <a:pt x="63500" y="728980"/>
                </a:lnTo>
                <a:lnTo>
                  <a:pt x="120650" y="614680"/>
                </a:lnTo>
                <a:lnTo>
                  <a:pt x="127000" y="601980"/>
                </a:lnTo>
                <a:close/>
              </a:path>
              <a:path extrusionOk="0" h="728980" w="744220">
                <a:moveTo>
                  <a:pt x="744220" y="57150"/>
                </a:moveTo>
                <a:lnTo>
                  <a:pt x="454660" y="57150"/>
                </a:lnTo>
                <a:lnTo>
                  <a:pt x="454660" y="0"/>
                </a:lnTo>
                <a:lnTo>
                  <a:pt x="327660" y="63500"/>
                </a:lnTo>
                <a:lnTo>
                  <a:pt x="454660" y="127000"/>
                </a:lnTo>
                <a:lnTo>
                  <a:pt x="454660" y="69850"/>
                </a:lnTo>
                <a:lnTo>
                  <a:pt x="744220" y="69850"/>
                </a:lnTo>
                <a:lnTo>
                  <a:pt x="744220" y="571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0" name="Google Shape;220;p10"/>
          <p:cNvSpPr txBox="1"/>
          <p:nvPr/>
        </p:nvSpPr>
        <p:spPr>
          <a:xfrm>
            <a:off x="6578600" y="1793239"/>
            <a:ext cx="919480" cy="1778000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9675">
            <a:spAutoFit/>
          </a:bodyPr>
          <a:lstStyle/>
          <a:p>
            <a:pPr indent="0" lvl="0" marL="9461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Server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9210040" y="2976879"/>
            <a:ext cx="711200" cy="55372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2" name="Google Shape;222;p10"/>
          <p:cNvSpPr txBox="1"/>
          <p:nvPr/>
        </p:nvSpPr>
        <p:spPr>
          <a:xfrm>
            <a:off x="9311640" y="2199639"/>
            <a:ext cx="533400" cy="370840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91425">
            <a:spAutoFit/>
          </a:bodyPr>
          <a:lstStyle/>
          <a:p>
            <a:pPr indent="0" lvl="0" marL="111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TED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9517380" y="2313939"/>
            <a:ext cx="744220" cy="728980"/>
          </a:xfrm>
          <a:custGeom>
            <a:rect b="b" l="l" r="r" t="t"/>
            <a:pathLst>
              <a:path extrusionOk="0" h="728980" w="744220">
                <a:moveTo>
                  <a:pt x="127000" y="601980"/>
                </a:moveTo>
                <a:lnTo>
                  <a:pt x="69850" y="601980"/>
                </a:lnTo>
                <a:lnTo>
                  <a:pt x="69850" y="271780"/>
                </a:lnTo>
                <a:lnTo>
                  <a:pt x="57150" y="271780"/>
                </a:lnTo>
                <a:lnTo>
                  <a:pt x="57150" y="601980"/>
                </a:lnTo>
                <a:lnTo>
                  <a:pt x="0" y="601980"/>
                </a:lnTo>
                <a:lnTo>
                  <a:pt x="63500" y="728980"/>
                </a:lnTo>
                <a:lnTo>
                  <a:pt x="120650" y="614680"/>
                </a:lnTo>
                <a:lnTo>
                  <a:pt x="127000" y="601980"/>
                </a:lnTo>
                <a:close/>
              </a:path>
              <a:path extrusionOk="0" h="728980" w="744220">
                <a:moveTo>
                  <a:pt x="744220" y="57150"/>
                </a:moveTo>
                <a:lnTo>
                  <a:pt x="454660" y="57150"/>
                </a:lnTo>
                <a:lnTo>
                  <a:pt x="454660" y="0"/>
                </a:lnTo>
                <a:lnTo>
                  <a:pt x="327660" y="63500"/>
                </a:lnTo>
                <a:lnTo>
                  <a:pt x="454660" y="127000"/>
                </a:lnTo>
                <a:lnTo>
                  <a:pt x="454660" y="69850"/>
                </a:lnTo>
                <a:lnTo>
                  <a:pt x="744220" y="69850"/>
                </a:lnTo>
                <a:lnTo>
                  <a:pt x="744220" y="571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4" name="Google Shape;224;p10"/>
          <p:cNvSpPr txBox="1"/>
          <p:nvPr/>
        </p:nvSpPr>
        <p:spPr>
          <a:xfrm>
            <a:off x="9149080" y="1874520"/>
            <a:ext cx="919480" cy="1778000"/>
          </a:xfrm>
          <a:prstGeom prst="rect">
            <a:avLst/>
          </a:prstGeom>
          <a:noFill/>
          <a:ln cap="flat" cmpd="sng" w="10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0950">
            <a:spAutoFit/>
          </a:bodyPr>
          <a:lstStyle/>
          <a:p>
            <a:pPr indent="0" lvl="0" marL="965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Server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t/>
            </a:r>
            <a:endParaRPr sz="125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5971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5" name="Google Shape;225;p10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226" name="Google Shape;226;p10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1057592" y="5285168"/>
            <a:ext cx="9698355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84480" lvl="0" marL="29654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When head-end routers did path computation – it included a PCE component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4480" lvl="0" marL="296545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When the NMS determined paths and instructed the network – It included a PCE component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4480" lvl="0" marL="29654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The PCE architecture recognizes these and allows PCE to be externally visible perhaps on a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9654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dedicated server!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 txBox="1"/>
          <p:nvPr>
            <p:ph type="title"/>
          </p:nvPr>
        </p:nvSpPr>
        <p:spPr>
          <a:xfrm>
            <a:off x="1103312" y="845185"/>
            <a:ext cx="378142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Protocol</a:t>
            </a: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1028700" y="2613660"/>
            <a:ext cx="6969759" cy="441959"/>
          </a:xfrm>
          <a:custGeom>
            <a:rect b="b" l="l" r="r" t="t"/>
            <a:pathLst>
              <a:path extrusionOk="0" h="441960" w="6969759">
                <a:moveTo>
                  <a:pt x="6896100" y="0"/>
                </a:moveTo>
                <a:lnTo>
                  <a:pt x="73659" y="0"/>
                </a:lnTo>
                <a:lnTo>
                  <a:pt x="44989" y="5794"/>
                </a:lnTo>
                <a:lnTo>
                  <a:pt x="21575" y="21589"/>
                </a:lnTo>
                <a:lnTo>
                  <a:pt x="5789" y="45005"/>
                </a:lnTo>
                <a:lnTo>
                  <a:pt x="0" y="73660"/>
                </a:lnTo>
                <a:lnTo>
                  <a:pt x="0" y="368300"/>
                </a:lnTo>
                <a:lnTo>
                  <a:pt x="5789" y="396954"/>
                </a:lnTo>
                <a:lnTo>
                  <a:pt x="21575" y="420369"/>
                </a:lnTo>
                <a:lnTo>
                  <a:pt x="44989" y="436165"/>
                </a:lnTo>
                <a:lnTo>
                  <a:pt x="73659" y="441960"/>
                </a:lnTo>
                <a:lnTo>
                  <a:pt x="6896100" y="441960"/>
                </a:lnTo>
                <a:lnTo>
                  <a:pt x="6924754" y="436165"/>
                </a:lnTo>
                <a:lnTo>
                  <a:pt x="6948170" y="420370"/>
                </a:lnTo>
                <a:lnTo>
                  <a:pt x="6963965" y="396954"/>
                </a:lnTo>
                <a:lnTo>
                  <a:pt x="6969759" y="368300"/>
                </a:lnTo>
                <a:lnTo>
                  <a:pt x="6969759" y="73660"/>
                </a:lnTo>
                <a:lnTo>
                  <a:pt x="6963965" y="45005"/>
                </a:lnTo>
                <a:lnTo>
                  <a:pt x="6948170" y="21589"/>
                </a:lnTo>
                <a:lnTo>
                  <a:pt x="6924754" y="5794"/>
                </a:lnTo>
                <a:lnTo>
                  <a:pt x="689610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34" name="Google Shape;234;p11"/>
          <p:cNvSpPr/>
          <p:nvPr/>
        </p:nvSpPr>
        <p:spPr>
          <a:xfrm>
            <a:off x="1028700" y="3111500"/>
            <a:ext cx="6969759" cy="447040"/>
          </a:xfrm>
          <a:custGeom>
            <a:rect b="b" l="l" r="r" t="t"/>
            <a:pathLst>
              <a:path extrusionOk="0" h="447039" w="6969759">
                <a:moveTo>
                  <a:pt x="6895210" y="0"/>
                </a:moveTo>
                <a:lnTo>
                  <a:pt x="74510" y="0"/>
                </a:lnTo>
                <a:lnTo>
                  <a:pt x="45509" y="5861"/>
                </a:lnTo>
                <a:lnTo>
                  <a:pt x="21824" y="21844"/>
                </a:lnTo>
                <a:lnTo>
                  <a:pt x="5855" y="45541"/>
                </a:lnTo>
                <a:lnTo>
                  <a:pt x="0" y="74549"/>
                </a:lnTo>
                <a:lnTo>
                  <a:pt x="0" y="372490"/>
                </a:lnTo>
                <a:lnTo>
                  <a:pt x="5855" y="401498"/>
                </a:lnTo>
                <a:lnTo>
                  <a:pt x="21824" y="425195"/>
                </a:lnTo>
                <a:lnTo>
                  <a:pt x="45509" y="441178"/>
                </a:lnTo>
                <a:lnTo>
                  <a:pt x="74510" y="447039"/>
                </a:lnTo>
                <a:lnTo>
                  <a:pt x="6895210" y="447039"/>
                </a:lnTo>
                <a:lnTo>
                  <a:pt x="6924218" y="441178"/>
                </a:lnTo>
                <a:lnTo>
                  <a:pt x="6947915" y="425196"/>
                </a:lnTo>
                <a:lnTo>
                  <a:pt x="6963898" y="401498"/>
                </a:lnTo>
                <a:lnTo>
                  <a:pt x="6969759" y="372490"/>
                </a:lnTo>
                <a:lnTo>
                  <a:pt x="6969759" y="74549"/>
                </a:lnTo>
                <a:lnTo>
                  <a:pt x="6963898" y="45541"/>
                </a:lnTo>
                <a:lnTo>
                  <a:pt x="6947915" y="21844"/>
                </a:lnTo>
                <a:lnTo>
                  <a:pt x="6924218" y="5861"/>
                </a:lnTo>
                <a:lnTo>
                  <a:pt x="689521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35" name="Google Shape;235;p11"/>
          <p:cNvSpPr/>
          <p:nvPr/>
        </p:nvSpPr>
        <p:spPr>
          <a:xfrm>
            <a:off x="1028700" y="4792979"/>
            <a:ext cx="6969759" cy="447040"/>
          </a:xfrm>
          <a:custGeom>
            <a:rect b="b" l="l" r="r" t="t"/>
            <a:pathLst>
              <a:path extrusionOk="0" h="447039" w="6969759">
                <a:moveTo>
                  <a:pt x="6895210" y="0"/>
                </a:moveTo>
                <a:lnTo>
                  <a:pt x="74510" y="0"/>
                </a:lnTo>
                <a:lnTo>
                  <a:pt x="45509" y="5861"/>
                </a:lnTo>
                <a:lnTo>
                  <a:pt x="21824" y="21844"/>
                </a:lnTo>
                <a:lnTo>
                  <a:pt x="5855" y="45541"/>
                </a:lnTo>
                <a:lnTo>
                  <a:pt x="0" y="74549"/>
                </a:lnTo>
                <a:lnTo>
                  <a:pt x="0" y="372491"/>
                </a:lnTo>
                <a:lnTo>
                  <a:pt x="5855" y="401498"/>
                </a:lnTo>
                <a:lnTo>
                  <a:pt x="21824" y="425196"/>
                </a:lnTo>
                <a:lnTo>
                  <a:pt x="45509" y="441178"/>
                </a:lnTo>
                <a:lnTo>
                  <a:pt x="74510" y="447040"/>
                </a:lnTo>
                <a:lnTo>
                  <a:pt x="6895210" y="447040"/>
                </a:lnTo>
                <a:lnTo>
                  <a:pt x="6924218" y="441178"/>
                </a:lnTo>
                <a:lnTo>
                  <a:pt x="6947915" y="425196"/>
                </a:lnTo>
                <a:lnTo>
                  <a:pt x="6963898" y="401498"/>
                </a:lnTo>
                <a:lnTo>
                  <a:pt x="6969759" y="372491"/>
                </a:lnTo>
                <a:lnTo>
                  <a:pt x="6969759" y="74549"/>
                </a:lnTo>
                <a:lnTo>
                  <a:pt x="6963898" y="45541"/>
                </a:lnTo>
                <a:lnTo>
                  <a:pt x="6947915" y="21844"/>
                </a:lnTo>
                <a:lnTo>
                  <a:pt x="6924218" y="5861"/>
                </a:lnTo>
                <a:lnTo>
                  <a:pt x="689521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36" name="Google Shape;236;p11"/>
          <p:cNvSpPr txBox="1"/>
          <p:nvPr/>
        </p:nvSpPr>
        <p:spPr>
          <a:xfrm>
            <a:off x="1105852" y="2649537"/>
            <a:ext cx="6660515" cy="3312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PCEP: PCE Protocol to communicate between PCC and PCE(s)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65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PCC requests a computation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56540" marR="0" rtl="0" algn="l">
              <a:lnSpc>
                <a:spcPct val="100000"/>
              </a:lnSpc>
              <a:spcBef>
                <a:spcPts val="735"/>
              </a:spcBef>
              <a:spcAft>
                <a:spcPts val="0"/>
              </a:spcAft>
              <a:buSzPts val="1500"/>
              <a:buFont typeface="Trebuchet MS"/>
              <a:buChar char="•"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From where to where?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56540" marR="0" rtl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SzPts val="1500"/>
              <a:buFont typeface="Trebuchet MS"/>
              <a:buChar char="•"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What type of path? (Constraints)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2395" lvl="1" marL="36830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400"/>
              <a:buFont typeface="Trebuchet MS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Bandwidth requirement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2395" lvl="1" marL="36830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400"/>
              <a:buFont typeface="Trebuchet MS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Cost limits, etc.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2395" lvl="1" marL="36830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400"/>
              <a:buFont typeface="Trebuchet MS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Diversity requirements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76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 responds with a path (or failure)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56540" marR="0" rtl="0" algn="l">
              <a:lnSpc>
                <a:spcPct val="100000"/>
              </a:lnSpc>
              <a:spcBef>
                <a:spcPts val="735"/>
              </a:spcBef>
              <a:spcAft>
                <a:spcPts val="0"/>
              </a:spcAft>
              <a:buSzPts val="1500"/>
              <a:buFont typeface="Trebuchet MS"/>
              <a:buChar char="•"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Details of route of path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56540" marR="0" rtl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SzPts val="1500"/>
              <a:buFont typeface="Trebuchet MS"/>
              <a:buChar char="•"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Details of parameters of path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2395" lvl="1" marL="36830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400"/>
              <a:buFont typeface="Trebuchet MS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Actual cost, bandwidth, etc.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37" name="Google Shape;237;p11"/>
          <p:cNvGrpSpPr/>
          <p:nvPr/>
        </p:nvGrpSpPr>
        <p:grpSpPr>
          <a:xfrm>
            <a:off x="8298179" y="2573020"/>
            <a:ext cx="734695" cy="3344545"/>
            <a:chOff x="8298179" y="2573020"/>
            <a:chExt cx="734695" cy="3344545"/>
          </a:xfrm>
        </p:grpSpPr>
        <p:sp>
          <p:nvSpPr>
            <p:cNvPr id="238" name="Google Shape;238;p11"/>
            <p:cNvSpPr/>
            <p:nvPr/>
          </p:nvSpPr>
          <p:spPr>
            <a:xfrm>
              <a:off x="8740139" y="2573020"/>
              <a:ext cx="292735" cy="3344545"/>
            </a:xfrm>
            <a:custGeom>
              <a:rect b="b" l="l" r="r" t="t"/>
              <a:pathLst>
                <a:path extrusionOk="0" h="3344545" w="292734">
                  <a:moveTo>
                    <a:pt x="0" y="1671319"/>
                  </a:moveTo>
                  <a:lnTo>
                    <a:pt x="146303" y="1671319"/>
                  </a:lnTo>
                  <a:lnTo>
                    <a:pt x="146303" y="3344087"/>
                  </a:lnTo>
                  <a:lnTo>
                    <a:pt x="292607" y="3344087"/>
                  </a:lnTo>
                </a:path>
                <a:path extrusionOk="0" h="3344545" w="292734">
                  <a:moveTo>
                    <a:pt x="0" y="1671319"/>
                  </a:moveTo>
                  <a:lnTo>
                    <a:pt x="146303" y="1671319"/>
                  </a:lnTo>
                  <a:lnTo>
                    <a:pt x="146303" y="2786506"/>
                  </a:lnTo>
                  <a:lnTo>
                    <a:pt x="292607" y="2786506"/>
                  </a:lnTo>
                </a:path>
                <a:path extrusionOk="0" h="3344545" w="292734">
                  <a:moveTo>
                    <a:pt x="0" y="1671319"/>
                  </a:moveTo>
                  <a:lnTo>
                    <a:pt x="146303" y="1671319"/>
                  </a:lnTo>
                  <a:lnTo>
                    <a:pt x="146303" y="2228849"/>
                  </a:lnTo>
                  <a:lnTo>
                    <a:pt x="292607" y="2228849"/>
                  </a:lnTo>
                </a:path>
                <a:path extrusionOk="0" h="3344545" w="292734">
                  <a:moveTo>
                    <a:pt x="0" y="1671319"/>
                  </a:moveTo>
                  <a:lnTo>
                    <a:pt x="292607" y="1671319"/>
                  </a:lnTo>
                </a:path>
                <a:path extrusionOk="0" h="3344545" w="292734">
                  <a:moveTo>
                    <a:pt x="0" y="1670049"/>
                  </a:moveTo>
                  <a:lnTo>
                    <a:pt x="146303" y="1670049"/>
                  </a:lnTo>
                  <a:lnTo>
                    <a:pt x="146303" y="1112519"/>
                  </a:lnTo>
                  <a:lnTo>
                    <a:pt x="292607" y="1112519"/>
                  </a:lnTo>
                </a:path>
                <a:path extrusionOk="0" h="3344545" w="292734">
                  <a:moveTo>
                    <a:pt x="0" y="1673986"/>
                  </a:moveTo>
                  <a:lnTo>
                    <a:pt x="146303" y="1673986"/>
                  </a:lnTo>
                  <a:lnTo>
                    <a:pt x="146303" y="558800"/>
                  </a:lnTo>
                  <a:lnTo>
                    <a:pt x="292607" y="558800"/>
                  </a:lnTo>
                </a:path>
                <a:path extrusionOk="0" h="3344545" w="292734">
                  <a:moveTo>
                    <a:pt x="0" y="1672716"/>
                  </a:moveTo>
                  <a:lnTo>
                    <a:pt x="146303" y="1672716"/>
                  </a:lnTo>
                  <a:lnTo>
                    <a:pt x="146303" y="0"/>
                  </a:lnTo>
                  <a:lnTo>
                    <a:pt x="292607" y="0"/>
                  </a:lnTo>
                </a:path>
              </a:pathLst>
            </a:custGeom>
            <a:noFill/>
            <a:ln cap="flat" cmpd="sng" w="15225">
              <a:solidFill>
                <a:srgbClr val="B83A1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8298179" y="3070859"/>
              <a:ext cx="441959" cy="2346960"/>
            </a:xfrm>
            <a:custGeom>
              <a:rect b="b" l="l" r="r" t="t"/>
              <a:pathLst>
                <a:path extrusionOk="0" h="2346960" w="441959">
                  <a:moveTo>
                    <a:pt x="441959" y="0"/>
                  </a:moveTo>
                  <a:lnTo>
                    <a:pt x="0" y="0"/>
                  </a:lnTo>
                  <a:lnTo>
                    <a:pt x="0" y="2346960"/>
                  </a:lnTo>
                  <a:lnTo>
                    <a:pt x="441959" y="2346960"/>
                  </a:lnTo>
                  <a:lnTo>
                    <a:pt x="441959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8298179" y="3070859"/>
              <a:ext cx="441959" cy="2346960"/>
            </a:xfrm>
            <a:custGeom>
              <a:rect b="b" l="l" r="r" t="t"/>
              <a:pathLst>
                <a:path extrusionOk="0" h="2346960" w="441959">
                  <a:moveTo>
                    <a:pt x="0" y="2346960"/>
                  </a:moveTo>
                  <a:lnTo>
                    <a:pt x="441959" y="2346960"/>
                  </a:lnTo>
                  <a:lnTo>
                    <a:pt x="441959" y="0"/>
                  </a:lnTo>
                  <a:lnTo>
                    <a:pt x="0" y="0"/>
                  </a:lnTo>
                  <a:lnTo>
                    <a:pt x="0" y="2346960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41" name="Google Shape;241;p11"/>
          <p:cNvSpPr txBox="1"/>
          <p:nvPr/>
        </p:nvSpPr>
        <p:spPr>
          <a:xfrm rot="-5400000">
            <a:off x="7484234" y="4059044"/>
            <a:ext cx="2032635" cy="379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lnSpc>
                <a:spcPct val="11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PCEP Messages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42" name="Google Shape;242;p11"/>
          <p:cNvGrpSpPr/>
          <p:nvPr/>
        </p:nvGrpSpPr>
        <p:grpSpPr>
          <a:xfrm>
            <a:off x="9034779" y="2349499"/>
            <a:ext cx="1463040" cy="447040"/>
            <a:chOff x="9034779" y="2349499"/>
            <a:chExt cx="1463040" cy="447040"/>
          </a:xfrm>
        </p:grpSpPr>
        <p:sp>
          <p:nvSpPr>
            <p:cNvPr id="243" name="Google Shape;243;p11"/>
            <p:cNvSpPr/>
            <p:nvPr/>
          </p:nvSpPr>
          <p:spPr>
            <a:xfrm>
              <a:off x="9034779" y="2349499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1463040" y="0"/>
                  </a:moveTo>
                  <a:lnTo>
                    <a:pt x="0" y="0"/>
                  </a:lnTo>
                  <a:lnTo>
                    <a:pt x="0" y="447039"/>
                  </a:lnTo>
                  <a:lnTo>
                    <a:pt x="1463040" y="447039"/>
                  </a:lnTo>
                  <a:lnTo>
                    <a:pt x="1463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4" name="Google Shape;244;p11"/>
            <p:cNvSpPr/>
            <p:nvPr/>
          </p:nvSpPr>
          <p:spPr>
            <a:xfrm>
              <a:off x="9034779" y="2349499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0" y="447039"/>
                  </a:moveTo>
                  <a:lnTo>
                    <a:pt x="1463040" y="447039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447039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45" name="Google Shape;245;p11"/>
          <p:cNvSpPr txBox="1"/>
          <p:nvPr/>
        </p:nvSpPr>
        <p:spPr>
          <a:xfrm>
            <a:off x="9034780" y="2349500"/>
            <a:ext cx="1463040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3175">
            <a:spAutoFit/>
          </a:bodyPr>
          <a:lstStyle/>
          <a:p>
            <a:pPr indent="0" lvl="0" marL="43560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Open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46" name="Google Shape;246;p11"/>
          <p:cNvGrpSpPr/>
          <p:nvPr/>
        </p:nvGrpSpPr>
        <p:grpSpPr>
          <a:xfrm>
            <a:off x="9034779" y="2908299"/>
            <a:ext cx="1463040" cy="441959"/>
            <a:chOff x="9034779" y="2908299"/>
            <a:chExt cx="1463040" cy="441959"/>
          </a:xfrm>
        </p:grpSpPr>
        <p:sp>
          <p:nvSpPr>
            <p:cNvPr id="247" name="Google Shape;247;p11"/>
            <p:cNvSpPr/>
            <p:nvPr/>
          </p:nvSpPr>
          <p:spPr>
            <a:xfrm>
              <a:off x="9034779" y="2908299"/>
              <a:ext cx="1463040" cy="441959"/>
            </a:xfrm>
            <a:custGeom>
              <a:rect b="b" l="l" r="r" t="t"/>
              <a:pathLst>
                <a:path extrusionOk="0" h="441960" w="1463040">
                  <a:moveTo>
                    <a:pt x="1463040" y="0"/>
                  </a:moveTo>
                  <a:lnTo>
                    <a:pt x="0" y="0"/>
                  </a:lnTo>
                  <a:lnTo>
                    <a:pt x="0" y="441960"/>
                  </a:lnTo>
                  <a:lnTo>
                    <a:pt x="1463040" y="441960"/>
                  </a:lnTo>
                  <a:lnTo>
                    <a:pt x="1463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8" name="Google Shape;248;p11"/>
            <p:cNvSpPr/>
            <p:nvPr/>
          </p:nvSpPr>
          <p:spPr>
            <a:xfrm>
              <a:off x="9034779" y="2908299"/>
              <a:ext cx="1463040" cy="441959"/>
            </a:xfrm>
            <a:custGeom>
              <a:rect b="b" l="l" r="r" t="t"/>
              <a:pathLst>
                <a:path extrusionOk="0" h="441960" w="1463040">
                  <a:moveTo>
                    <a:pt x="0" y="441960"/>
                  </a:moveTo>
                  <a:lnTo>
                    <a:pt x="1463040" y="441960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441960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49" name="Google Shape;249;p11"/>
          <p:cNvSpPr txBox="1"/>
          <p:nvPr/>
        </p:nvSpPr>
        <p:spPr>
          <a:xfrm>
            <a:off x="9034780" y="2908300"/>
            <a:ext cx="1463040" cy="4419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2525">
            <a:spAutoFit/>
          </a:bodyPr>
          <a:lstStyle/>
          <a:p>
            <a:pPr indent="0" lvl="0" marL="18605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Keepalive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50" name="Google Shape;250;p11"/>
          <p:cNvGrpSpPr/>
          <p:nvPr/>
        </p:nvGrpSpPr>
        <p:grpSpPr>
          <a:xfrm>
            <a:off x="9034779" y="3462020"/>
            <a:ext cx="1463040" cy="447040"/>
            <a:chOff x="9034779" y="3462020"/>
            <a:chExt cx="1463040" cy="447040"/>
          </a:xfrm>
        </p:grpSpPr>
        <p:sp>
          <p:nvSpPr>
            <p:cNvPr id="251" name="Google Shape;251;p11"/>
            <p:cNvSpPr/>
            <p:nvPr/>
          </p:nvSpPr>
          <p:spPr>
            <a:xfrm>
              <a:off x="9034779" y="34620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1463040" y="0"/>
                  </a:moveTo>
                  <a:lnTo>
                    <a:pt x="0" y="0"/>
                  </a:lnTo>
                  <a:lnTo>
                    <a:pt x="0" y="447039"/>
                  </a:lnTo>
                  <a:lnTo>
                    <a:pt x="1463040" y="447039"/>
                  </a:lnTo>
                  <a:lnTo>
                    <a:pt x="1463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2" name="Google Shape;252;p11"/>
            <p:cNvSpPr/>
            <p:nvPr/>
          </p:nvSpPr>
          <p:spPr>
            <a:xfrm>
              <a:off x="9034779" y="34620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0" y="447039"/>
                  </a:moveTo>
                  <a:lnTo>
                    <a:pt x="1463040" y="447039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447039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53" name="Google Shape;253;p11"/>
          <p:cNvSpPr txBox="1"/>
          <p:nvPr/>
        </p:nvSpPr>
        <p:spPr>
          <a:xfrm>
            <a:off x="9034780" y="3462020"/>
            <a:ext cx="1463040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975">
            <a:spAutoFit/>
          </a:bodyPr>
          <a:lstStyle/>
          <a:p>
            <a:pPr indent="0" lvl="0" marL="28321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Request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54" name="Google Shape;254;p11"/>
          <p:cNvGrpSpPr/>
          <p:nvPr/>
        </p:nvGrpSpPr>
        <p:grpSpPr>
          <a:xfrm>
            <a:off x="9034779" y="4020820"/>
            <a:ext cx="1463040" cy="447040"/>
            <a:chOff x="9034779" y="4020820"/>
            <a:chExt cx="1463040" cy="447040"/>
          </a:xfrm>
        </p:grpSpPr>
        <p:sp>
          <p:nvSpPr>
            <p:cNvPr id="255" name="Google Shape;255;p11"/>
            <p:cNvSpPr/>
            <p:nvPr/>
          </p:nvSpPr>
          <p:spPr>
            <a:xfrm>
              <a:off x="9034779" y="40208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1463040" y="0"/>
                  </a:moveTo>
                  <a:lnTo>
                    <a:pt x="0" y="0"/>
                  </a:lnTo>
                  <a:lnTo>
                    <a:pt x="0" y="447039"/>
                  </a:lnTo>
                  <a:lnTo>
                    <a:pt x="1463040" y="447039"/>
                  </a:lnTo>
                  <a:lnTo>
                    <a:pt x="1463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6" name="Google Shape;256;p11"/>
            <p:cNvSpPr/>
            <p:nvPr/>
          </p:nvSpPr>
          <p:spPr>
            <a:xfrm>
              <a:off x="9034779" y="40208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0" y="447039"/>
                  </a:moveTo>
                  <a:lnTo>
                    <a:pt x="1463040" y="447039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447039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57" name="Google Shape;257;p11"/>
          <p:cNvSpPr txBox="1"/>
          <p:nvPr/>
        </p:nvSpPr>
        <p:spPr>
          <a:xfrm>
            <a:off x="9034780" y="4020820"/>
            <a:ext cx="1463040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6350">
            <a:spAutoFit/>
          </a:bodyPr>
          <a:lstStyle/>
          <a:p>
            <a:pPr indent="0" lvl="0" marL="21653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Response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58" name="Google Shape;258;p11"/>
          <p:cNvGrpSpPr/>
          <p:nvPr/>
        </p:nvGrpSpPr>
        <p:grpSpPr>
          <a:xfrm>
            <a:off x="9034779" y="4579620"/>
            <a:ext cx="1463040" cy="447040"/>
            <a:chOff x="9034779" y="4579620"/>
            <a:chExt cx="1463040" cy="447040"/>
          </a:xfrm>
        </p:grpSpPr>
        <p:sp>
          <p:nvSpPr>
            <p:cNvPr id="259" name="Google Shape;259;p11"/>
            <p:cNvSpPr/>
            <p:nvPr/>
          </p:nvSpPr>
          <p:spPr>
            <a:xfrm>
              <a:off x="9034779" y="45796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1463040" y="0"/>
                  </a:moveTo>
                  <a:lnTo>
                    <a:pt x="0" y="0"/>
                  </a:lnTo>
                  <a:lnTo>
                    <a:pt x="0" y="447039"/>
                  </a:lnTo>
                  <a:lnTo>
                    <a:pt x="1463040" y="447039"/>
                  </a:lnTo>
                  <a:lnTo>
                    <a:pt x="1463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9034779" y="45796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0" y="447039"/>
                  </a:moveTo>
                  <a:lnTo>
                    <a:pt x="1463040" y="447039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447039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61" name="Google Shape;261;p11"/>
          <p:cNvSpPr txBox="1"/>
          <p:nvPr/>
        </p:nvSpPr>
        <p:spPr>
          <a:xfrm>
            <a:off x="9034780" y="4579620"/>
            <a:ext cx="1463040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075">
            <a:spAutoFit/>
          </a:bodyPr>
          <a:lstStyle/>
          <a:p>
            <a:pPr indent="0" lvl="0" marL="5905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Notification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62" name="Google Shape;262;p11"/>
          <p:cNvGrpSpPr/>
          <p:nvPr/>
        </p:nvGrpSpPr>
        <p:grpSpPr>
          <a:xfrm>
            <a:off x="9034779" y="5138420"/>
            <a:ext cx="1463040" cy="447040"/>
            <a:chOff x="9034779" y="5138420"/>
            <a:chExt cx="1463040" cy="447040"/>
          </a:xfrm>
        </p:grpSpPr>
        <p:sp>
          <p:nvSpPr>
            <p:cNvPr id="263" name="Google Shape;263;p11"/>
            <p:cNvSpPr/>
            <p:nvPr/>
          </p:nvSpPr>
          <p:spPr>
            <a:xfrm>
              <a:off x="9034779" y="51384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1463040" y="0"/>
                  </a:moveTo>
                  <a:lnTo>
                    <a:pt x="0" y="0"/>
                  </a:lnTo>
                  <a:lnTo>
                    <a:pt x="0" y="447039"/>
                  </a:lnTo>
                  <a:lnTo>
                    <a:pt x="1463040" y="447039"/>
                  </a:lnTo>
                  <a:lnTo>
                    <a:pt x="1463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4" name="Google Shape;264;p11"/>
            <p:cNvSpPr/>
            <p:nvPr/>
          </p:nvSpPr>
          <p:spPr>
            <a:xfrm>
              <a:off x="9034779" y="513842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0" y="447039"/>
                  </a:moveTo>
                  <a:lnTo>
                    <a:pt x="1463040" y="447039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447039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65" name="Google Shape;265;p11"/>
          <p:cNvSpPr txBox="1"/>
          <p:nvPr/>
        </p:nvSpPr>
        <p:spPr>
          <a:xfrm>
            <a:off x="9034780" y="5138420"/>
            <a:ext cx="1463040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4508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Error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66" name="Google Shape;266;p11"/>
          <p:cNvGrpSpPr/>
          <p:nvPr/>
        </p:nvGrpSpPr>
        <p:grpSpPr>
          <a:xfrm>
            <a:off x="9034779" y="5692140"/>
            <a:ext cx="1463040" cy="447040"/>
            <a:chOff x="9034779" y="5692140"/>
            <a:chExt cx="1463040" cy="447040"/>
          </a:xfrm>
        </p:grpSpPr>
        <p:sp>
          <p:nvSpPr>
            <p:cNvPr id="267" name="Google Shape;267;p11"/>
            <p:cNvSpPr/>
            <p:nvPr/>
          </p:nvSpPr>
          <p:spPr>
            <a:xfrm>
              <a:off x="9034779" y="569214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1463040" y="0"/>
                  </a:moveTo>
                  <a:lnTo>
                    <a:pt x="0" y="0"/>
                  </a:lnTo>
                  <a:lnTo>
                    <a:pt x="0" y="447040"/>
                  </a:lnTo>
                  <a:lnTo>
                    <a:pt x="1463040" y="447040"/>
                  </a:lnTo>
                  <a:lnTo>
                    <a:pt x="1463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9034779" y="5692140"/>
              <a:ext cx="1463040" cy="447040"/>
            </a:xfrm>
            <a:custGeom>
              <a:rect b="b" l="l" r="r" t="t"/>
              <a:pathLst>
                <a:path extrusionOk="0" h="447039" w="1463040">
                  <a:moveTo>
                    <a:pt x="0" y="447040"/>
                  </a:moveTo>
                  <a:lnTo>
                    <a:pt x="1463040" y="447040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447040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69" name="Google Shape;269;p11"/>
          <p:cNvSpPr txBox="1"/>
          <p:nvPr/>
        </p:nvSpPr>
        <p:spPr>
          <a:xfrm>
            <a:off x="9034780" y="5692140"/>
            <a:ext cx="1463040" cy="447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8875">
            <a:spAutoFit/>
          </a:bodyPr>
          <a:lstStyle/>
          <a:p>
            <a:pPr indent="0" lvl="0" marL="4298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Close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0" name="Google Shape;270;p11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271" name="Google Shape;271;p11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"/>
          <p:cNvSpPr txBox="1"/>
          <p:nvPr>
            <p:ph type="title"/>
          </p:nvPr>
        </p:nvSpPr>
        <p:spPr>
          <a:xfrm>
            <a:off x="1103312" y="845185"/>
            <a:ext cx="918019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Initial Journey at PCE WG!</a:t>
            </a:r>
            <a:endParaRPr/>
          </a:p>
        </p:txBody>
      </p:sp>
      <p:sp>
        <p:nvSpPr>
          <p:cNvPr id="277" name="Google Shape;277;p12"/>
          <p:cNvSpPr/>
          <p:nvPr/>
        </p:nvSpPr>
        <p:spPr>
          <a:xfrm>
            <a:off x="2189479" y="3260471"/>
            <a:ext cx="429895" cy="103505"/>
          </a:xfrm>
          <a:custGeom>
            <a:rect b="b" l="l" r="r" t="t"/>
            <a:pathLst>
              <a:path extrusionOk="0" h="103504" w="429894">
                <a:moveTo>
                  <a:pt x="404277" y="51688"/>
                </a:moveTo>
                <a:lnTo>
                  <a:pt x="337438" y="90677"/>
                </a:lnTo>
                <a:lnTo>
                  <a:pt x="334518" y="92455"/>
                </a:lnTo>
                <a:lnTo>
                  <a:pt x="333501" y="96265"/>
                </a:lnTo>
                <a:lnTo>
                  <a:pt x="335152" y="99313"/>
                </a:lnTo>
                <a:lnTo>
                  <a:pt x="336931" y="102362"/>
                </a:lnTo>
                <a:lnTo>
                  <a:pt x="340868" y="103377"/>
                </a:lnTo>
                <a:lnTo>
                  <a:pt x="418623" y="58038"/>
                </a:lnTo>
                <a:lnTo>
                  <a:pt x="416940" y="58038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8"/>
                </a:lnTo>
                <a:close/>
              </a:path>
              <a:path extrusionOk="0" h="103504" w="429894">
                <a:moveTo>
                  <a:pt x="393391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393391" y="58038"/>
                </a:lnTo>
                <a:lnTo>
                  <a:pt x="404277" y="51688"/>
                </a:lnTo>
                <a:lnTo>
                  <a:pt x="393391" y="45338"/>
                </a:lnTo>
                <a:close/>
              </a:path>
              <a:path extrusionOk="0" h="103504" w="429894">
                <a:moveTo>
                  <a:pt x="418623" y="45338"/>
                </a:moveTo>
                <a:lnTo>
                  <a:pt x="416940" y="45338"/>
                </a:lnTo>
                <a:lnTo>
                  <a:pt x="416940" y="58038"/>
                </a:lnTo>
                <a:lnTo>
                  <a:pt x="418623" y="58038"/>
                </a:lnTo>
                <a:lnTo>
                  <a:pt x="429513" y="51688"/>
                </a:lnTo>
                <a:lnTo>
                  <a:pt x="418623" y="45338"/>
                </a:lnTo>
                <a:close/>
              </a:path>
              <a:path extrusionOk="0" h="103504" w="429894">
                <a:moveTo>
                  <a:pt x="413638" y="46227"/>
                </a:moveTo>
                <a:lnTo>
                  <a:pt x="404277" y="51688"/>
                </a:lnTo>
                <a:lnTo>
                  <a:pt x="413638" y="57150"/>
                </a:lnTo>
                <a:lnTo>
                  <a:pt x="413638" y="46227"/>
                </a:lnTo>
                <a:close/>
              </a:path>
              <a:path extrusionOk="0" h="103504" w="429894">
                <a:moveTo>
                  <a:pt x="416940" y="46227"/>
                </a:moveTo>
                <a:lnTo>
                  <a:pt x="413638" y="46227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7"/>
                </a:lnTo>
                <a:close/>
              </a:path>
              <a:path extrusionOk="0" h="103504" w="429894">
                <a:moveTo>
                  <a:pt x="340868" y="0"/>
                </a:moveTo>
                <a:lnTo>
                  <a:pt x="336931" y="1015"/>
                </a:lnTo>
                <a:lnTo>
                  <a:pt x="335152" y="4063"/>
                </a:lnTo>
                <a:lnTo>
                  <a:pt x="333501" y="7112"/>
                </a:lnTo>
                <a:lnTo>
                  <a:pt x="334518" y="10921"/>
                </a:lnTo>
                <a:lnTo>
                  <a:pt x="337438" y="12700"/>
                </a:lnTo>
                <a:lnTo>
                  <a:pt x="404277" y="51688"/>
                </a:lnTo>
                <a:lnTo>
                  <a:pt x="413638" y="46227"/>
                </a:lnTo>
                <a:lnTo>
                  <a:pt x="416940" y="46227"/>
                </a:lnTo>
                <a:lnTo>
                  <a:pt x="416940" y="45338"/>
                </a:lnTo>
                <a:lnTo>
                  <a:pt x="418623" y="45338"/>
                </a:lnTo>
                <a:lnTo>
                  <a:pt x="340868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8" name="Google Shape;278;p12"/>
          <p:cNvSpPr txBox="1"/>
          <p:nvPr/>
        </p:nvSpPr>
        <p:spPr>
          <a:xfrm>
            <a:off x="190500" y="271526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275">
            <a:spAutoFit/>
          </a:bodyPr>
          <a:lstStyle/>
          <a:p>
            <a:pPr indent="0" lvl="0" marL="11874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Basic PCEP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4" lvl="0" marL="235584" marR="0" rtl="0" algn="l">
              <a:lnSpc>
                <a:spcPct val="100000"/>
              </a:lnSpc>
              <a:spcBef>
                <a:spcPts val="484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5440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4648200" y="3260471"/>
            <a:ext cx="429895" cy="103505"/>
          </a:xfrm>
          <a:custGeom>
            <a:rect b="b" l="l" r="r" t="t"/>
            <a:pathLst>
              <a:path extrusionOk="0" h="103504" w="429895">
                <a:moveTo>
                  <a:pt x="404277" y="51688"/>
                </a:moveTo>
                <a:lnTo>
                  <a:pt x="337438" y="90677"/>
                </a:lnTo>
                <a:lnTo>
                  <a:pt x="334517" y="92455"/>
                </a:lnTo>
                <a:lnTo>
                  <a:pt x="333501" y="96265"/>
                </a:lnTo>
                <a:lnTo>
                  <a:pt x="335152" y="99313"/>
                </a:lnTo>
                <a:lnTo>
                  <a:pt x="336930" y="102362"/>
                </a:lnTo>
                <a:lnTo>
                  <a:pt x="340867" y="103377"/>
                </a:lnTo>
                <a:lnTo>
                  <a:pt x="418623" y="58038"/>
                </a:lnTo>
                <a:lnTo>
                  <a:pt x="416940" y="58038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8"/>
                </a:lnTo>
                <a:close/>
              </a:path>
              <a:path extrusionOk="0" h="103504" w="429895">
                <a:moveTo>
                  <a:pt x="393391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393391" y="58038"/>
                </a:lnTo>
                <a:lnTo>
                  <a:pt x="404277" y="51688"/>
                </a:lnTo>
                <a:lnTo>
                  <a:pt x="393391" y="45338"/>
                </a:lnTo>
                <a:close/>
              </a:path>
              <a:path extrusionOk="0" h="103504" w="429895">
                <a:moveTo>
                  <a:pt x="418623" y="45338"/>
                </a:moveTo>
                <a:lnTo>
                  <a:pt x="416940" y="45338"/>
                </a:lnTo>
                <a:lnTo>
                  <a:pt x="416940" y="58038"/>
                </a:lnTo>
                <a:lnTo>
                  <a:pt x="418623" y="58038"/>
                </a:lnTo>
                <a:lnTo>
                  <a:pt x="429513" y="51688"/>
                </a:lnTo>
                <a:lnTo>
                  <a:pt x="418623" y="45338"/>
                </a:lnTo>
                <a:close/>
              </a:path>
              <a:path extrusionOk="0" h="103504" w="429895">
                <a:moveTo>
                  <a:pt x="413638" y="46227"/>
                </a:moveTo>
                <a:lnTo>
                  <a:pt x="404277" y="51688"/>
                </a:lnTo>
                <a:lnTo>
                  <a:pt x="413638" y="57150"/>
                </a:lnTo>
                <a:lnTo>
                  <a:pt x="413638" y="46227"/>
                </a:lnTo>
                <a:close/>
              </a:path>
              <a:path extrusionOk="0" h="103504" w="429895">
                <a:moveTo>
                  <a:pt x="416940" y="46227"/>
                </a:moveTo>
                <a:lnTo>
                  <a:pt x="413638" y="46227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7"/>
                </a:lnTo>
                <a:close/>
              </a:path>
              <a:path extrusionOk="0" h="103504" w="429895">
                <a:moveTo>
                  <a:pt x="340867" y="0"/>
                </a:moveTo>
                <a:lnTo>
                  <a:pt x="336930" y="1015"/>
                </a:lnTo>
                <a:lnTo>
                  <a:pt x="335152" y="4063"/>
                </a:lnTo>
                <a:lnTo>
                  <a:pt x="333501" y="7112"/>
                </a:lnTo>
                <a:lnTo>
                  <a:pt x="334517" y="10921"/>
                </a:lnTo>
                <a:lnTo>
                  <a:pt x="337438" y="12700"/>
                </a:lnTo>
                <a:lnTo>
                  <a:pt x="404277" y="51688"/>
                </a:lnTo>
                <a:lnTo>
                  <a:pt x="413638" y="46227"/>
                </a:lnTo>
                <a:lnTo>
                  <a:pt x="416940" y="46227"/>
                </a:lnTo>
                <a:lnTo>
                  <a:pt x="416940" y="45338"/>
                </a:lnTo>
                <a:lnTo>
                  <a:pt x="418623" y="45338"/>
                </a:lnTo>
                <a:lnTo>
                  <a:pt x="340867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0" name="Google Shape;280;p12"/>
          <p:cNvSpPr txBox="1"/>
          <p:nvPr/>
        </p:nvSpPr>
        <p:spPr>
          <a:xfrm>
            <a:off x="2649220" y="271526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275">
            <a:spAutoFit/>
          </a:bodyPr>
          <a:lstStyle/>
          <a:p>
            <a:pPr indent="0" lvl="0" marL="12128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BRPC – PCE Inter-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128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domain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38759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5441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7106919" y="3260471"/>
            <a:ext cx="429895" cy="103505"/>
          </a:xfrm>
          <a:custGeom>
            <a:rect b="b" l="l" r="r" t="t"/>
            <a:pathLst>
              <a:path extrusionOk="0" h="103504" w="429895">
                <a:moveTo>
                  <a:pt x="404277" y="51688"/>
                </a:moveTo>
                <a:lnTo>
                  <a:pt x="337438" y="90677"/>
                </a:lnTo>
                <a:lnTo>
                  <a:pt x="334518" y="92455"/>
                </a:lnTo>
                <a:lnTo>
                  <a:pt x="333501" y="96265"/>
                </a:lnTo>
                <a:lnTo>
                  <a:pt x="335152" y="99313"/>
                </a:lnTo>
                <a:lnTo>
                  <a:pt x="336930" y="102362"/>
                </a:lnTo>
                <a:lnTo>
                  <a:pt x="340868" y="103377"/>
                </a:lnTo>
                <a:lnTo>
                  <a:pt x="418623" y="58038"/>
                </a:lnTo>
                <a:lnTo>
                  <a:pt x="416940" y="58038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8"/>
                </a:lnTo>
                <a:close/>
              </a:path>
              <a:path extrusionOk="0" h="103504" w="429895">
                <a:moveTo>
                  <a:pt x="393391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393391" y="58038"/>
                </a:lnTo>
                <a:lnTo>
                  <a:pt x="404277" y="51688"/>
                </a:lnTo>
                <a:lnTo>
                  <a:pt x="393391" y="45338"/>
                </a:lnTo>
                <a:close/>
              </a:path>
              <a:path extrusionOk="0" h="103504" w="429895">
                <a:moveTo>
                  <a:pt x="418623" y="45338"/>
                </a:moveTo>
                <a:lnTo>
                  <a:pt x="416940" y="45338"/>
                </a:lnTo>
                <a:lnTo>
                  <a:pt x="416940" y="58038"/>
                </a:lnTo>
                <a:lnTo>
                  <a:pt x="418623" y="58038"/>
                </a:lnTo>
                <a:lnTo>
                  <a:pt x="429513" y="51688"/>
                </a:lnTo>
                <a:lnTo>
                  <a:pt x="418623" y="45338"/>
                </a:lnTo>
                <a:close/>
              </a:path>
              <a:path extrusionOk="0" h="103504" w="429895">
                <a:moveTo>
                  <a:pt x="413638" y="46227"/>
                </a:moveTo>
                <a:lnTo>
                  <a:pt x="404277" y="51688"/>
                </a:lnTo>
                <a:lnTo>
                  <a:pt x="413638" y="57150"/>
                </a:lnTo>
                <a:lnTo>
                  <a:pt x="413638" y="46227"/>
                </a:lnTo>
                <a:close/>
              </a:path>
              <a:path extrusionOk="0" h="103504" w="429895">
                <a:moveTo>
                  <a:pt x="416940" y="46227"/>
                </a:moveTo>
                <a:lnTo>
                  <a:pt x="413638" y="46227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7"/>
                </a:lnTo>
                <a:close/>
              </a:path>
              <a:path extrusionOk="0" h="103504" w="429895">
                <a:moveTo>
                  <a:pt x="340868" y="0"/>
                </a:moveTo>
                <a:lnTo>
                  <a:pt x="336930" y="1015"/>
                </a:lnTo>
                <a:lnTo>
                  <a:pt x="335152" y="4063"/>
                </a:lnTo>
                <a:lnTo>
                  <a:pt x="333501" y="7112"/>
                </a:lnTo>
                <a:lnTo>
                  <a:pt x="334518" y="10921"/>
                </a:lnTo>
                <a:lnTo>
                  <a:pt x="337438" y="12700"/>
                </a:lnTo>
                <a:lnTo>
                  <a:pt x="404277" y="51688"/>
                </a:lnTo>
                <a:lnTo>
                  <a:pt x="413638" y="46227"/>
                </a:lnTo>
                <a:lnTo>
                  <a:pt x="416940" y="46227"/>
                </a:lnTo>
                <a:lnTo>
                  <a:pt x="416940" y="45338"/>
                </a:lnTo>
                <a:lnTo>
                  <a:pt x="418623" y="45338"/>
                </a:lnTo>
                <a:lnTo>
                  <a:pt x="340868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2" name="Google Shape;282;p12"/>
          <p:cNvSpPr txBox="1"/>
          <p:nvPr/>
        </p:nvSpPr>
        <p:spPr>
          <a:xfrm>
            <a:off x="5113020" y="271526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275">
            <a:spAutoFit/>
          </a:bodyPr>
          <a:lstStyle/>
          <a:p>
            <a:pPr indent="0" lvl="0" marL="11874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Confidentiality in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1874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PCEP – Path Key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3622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5520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9565640" y="3260471"/>
            <a:ext cx="429895" cy="103505"/>
          </a:xfrm>
          <a:custGeom>
            <a:rect b="b" l="l" r="r" t="t"/>
            <a:pathLst>
              <a:path extrusionOk="0" h="103504" w="429895">
                <a:moveTo>
                  <a:pt x="404277" y="51688"/>
                </a:moveTo>
                <a:lnTo>
                  <a:pt x="337438" y="90677"/>
                </a:lnTo>
                <a:lnTo>
                  <a:pt x="334517" y="92455"/>
                </a:lnTo>
                <a:lnTo>
                  <a:pt x="333501" y="96265"/>
                </a:lnTo>
                <a:lnTo>
                  <a:pt x="335152" y="99313"/>
                </a:lnTo>
                <a:lnTo>
                  <a:pt x="336930" y="102362"/>
                </a:lnTo>
                <a:lnTo>
                  <a:pt x="340867" y="103377"/>
                </a:lnTo>
                <a:lnTo>
                  <a:pt x="418623" y="58038"/>
                </a:lnTo>
                <a:lnTo>
                  <a:pt x="416940" y="58038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8"/>
                </a:lnTo>
                <a:close/>
              </a:path>
              <a:path extrusionOk="0" h="103504" w="429895">
                <a:moveTo>
                  <a:pt x="393391" y="45338"/>
                </a:moveTo>
                <a:lnTo>
                  <a:pt x="0" y="45338"/>
                </a:lnTo>
                <a:lnTo>
                  <a:pt x="0" y="58038"/>
                </a:lnTo>
                <a:lnTo>
                  <a:pt x="393391" y="58038"/>
                </a:lnTo>
                <a:lnTo>
                  <a:pt x="404277" y="51688"/>
                </a:lnTo>
                <a:lnTo>
                  <a:pt x="393391" y="45338"/>
                </a:lnTo>
                <a:close/>
              </a:path>
              <a:path extrusionOk="0" h="103504" w="429895">
                <a:moveTo>
                  <a:pt x="418623" y="45338"/>
                </a:moveTo>
                <a:lnTo>
                  <a:pt x="416940" y="45338"/>
                </a:lnTo>
                <a:lnTo>
                  <a:pt x="416940" y="58038"/>
                </a:lnTo>
                <a:lnTo>
                  <a:pt x="418623" y="58038"/>
                </a:lnTo>
                <a:lnTo>
                  <a:pt x="429513" y="51688"/>
                </a:lnTo>
                <a:lnTo>
                  <a:pt x="418623" y="45338"/>
                </a:lnTo>
                <a:close/>
              </a:path>
              <a:path extrusionOk="0" h="103504" w="429895">
                <a:moveTo>
                  <a:pt x="413638" y="46227"/>
                </a:moveTo>
                <a:lnTo>
                  <a:pt x="404277" y="51688"/>
                </a:lnTo>
                <a:lnTo>
                  <a:pt x="413638" y="57150"/>
                </a:lnTo>
                <a:lnTo>
                  <a:pt x="413638" y="46227"/>
                </a:lnTo>
                <a:close/>
              </a:path>
              <a:path extrusionOk="0" h="103504" w="429895">
                <a:moveTo>
                  <a:pt x="416940" y="46227"/>
                </a:moveTo>
                <a:lnTo>
                  <a:pt x="413638" y="46227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7"/>
                </a:lnTo>
                <a:close/>
              </a:path>
              <a:path extrusionOk="0" h="103504" w="429895">
                <a:moveTo>
                  <a:pt x="340867" y="0"/>
                </a:moveTo>
                <a:lnTo>
                  <a:pt x="336930" y="1015"/>
                </a:lnTo>
                <a:lnTo>
                  <a:pt x="335152" y="4063"/>
                </a:lnTo>
                <a:lnTo>
                  <a:pt x="333501" y="7112"/>
                </a:lnTo>
                <a:lnTo>
                  <a:pt x="334517" y="10921"/>
                </a:lnTo>
                <a:lnTo>
                  <a:pt x="337438" y="12700"/>
                </a:lnTo>
                <a:lnTo>
                  <a:pt x="404277" y="51688"/>
                </a:lnTo>
                <a:lnTo>
                  <a:pt x="413638" y="46227"/>
                </a:lnTo>
                <a:lnTo>
                  <a:pt x="416940" y="46227"/>
                </a:lnTo>
                <a:lnTo>
                  <a:pt x="416940" y="45338"/>
                </a:lnTo>
                <a:lnTo>
                  <a:pt x="418623" y="45338"/>
                </a:lnTo>
                <a:lnTo>
                  <a:pt x="340867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4" name="Google Shape;284;p12"/>
          <p:cNvSpPr txBox="1"/>
          <p:nvPr/>
        </p:nvSpPr>
        <p:spPr>
          <a:xfrm>
            <a:off x="7571740" y="271526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275">
            <a:spAutoFit/>
          </a:bodyPr>
          <a:lstStyle/>
          <a:p>
            <a:pPr indent="0" lvl="0" marL="12128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Exclusion -	for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128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diverse paths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8109" lvl="0" marL="238759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5521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1137018" y="3911600"/>
            <a:ext cx="9899650" cy="429895"/>
          </a:xfrm>
          <a:custGeom>
            <a:rect b="b" l="l" r="r" t="t"/>
            <a:pathLst>
              <a:path extrusionOk="0" h="429895" w="9899650">
                <a:moveTo>
                  <a:pt x="7086" y="333501"/>
                </a:moveTo>
                <a:lnTo>
                  <a:pt x="4051" y="335152"/>
                </a:lnTo>
                <a:lnTo>
                  <a:pt x="1028" y="336931"/>
                </a:lnTo>
                <a:lnTo>
                  <a:pt x="0" y="340868"/>
                </a:lnTo>
                <a:lnTo>
                  <a:pt x="51701" y="429513"/>
                </a:lnTo>
                <a:lnTo>
                  <a:pt x="59036" y="416941"/>
                </a:lnTo>
                <a:lnTo>
                  <a:pt x="45351" y="416941"/>
                </a:lnTo>
                <a:lnTo>
                  <a:pt x="45351" y="393348"/>
                </a:lnTo>
                <a:lnTo>
                  <a:pt x="12738" y="337438"/>
                </a:lnTo>
                <a:lnTo>
                  <a:pt x="10972" y="334518"/>
                </a:lnTo>
                <a:lnTo>
                  <a:pt x="7086" y="333501"/>
                </a:lnTo>
                <a:close/>
              </a:path>
              <a:path extrusionOk="0" h="429895" w="9899650">
                <a:moveTo>
                  <a:pt x="45351" y="393348"/>
                </a:moveTo>
                <a:lnTo>
                  <a:pt x="45351" y="416941"/>
                </a:lnTo>
                <a:lnTo>
                  <a:pt x="58051" y="416941"/>
                </a:lnTo>
                <a:lnTo>
                  <a:pt x="58051" y="413638"/>
                </a:lnTo>
                <a:lnTo>
                  <a:pt x="46215" y="413638"/>
                </a:lnTo>
                <a:lnTo>
                  <a:pt x="51701" y="404233"/>
                </a:lnTo>
                <a:lnTo>
                  <a:pt x="45351" y="393348"/>
                </a:lnTo>
                <a:close/>
              </a:path>
              <a:path extrusionOk="0" h="429895" w="9899650">
                <a:moveTo>
                  <a:pt x="96316" y="333501"/>
                </a:moveTo>
                <a:lnTo>
                  <a:pt x="92430" y="334518"/>
                </a:lnTo>
                <a:lnTo>
                  <a:pt x="90665" y="337438"/>
                </a:lnTo>
                <a:lnTo>
                  <a:pt x="58051" y="393348"/>
                </a:lnTo>
                <a:lnTo>
                  <a:pt x="58051" y="416941"/>
                </a:lnTo>
                <a:lnTo>
                  <a:pt x="59036" y="416941"/>
                </a:lnTo>
                <a:lnTo>
                  <a:pt x="103403" y="340868"/>
                </a:lnTo>
                <a:lnTo>
                  <a:pt x="102374" y="336931"/>
                </a:lnTo>
                <a:lnTo>
                  <a:pt x="99352" y="335152"/>
                </a:lnTo>
                <a:lnTo>
                  <a:pt x="96316" y="333501"/>
                </a:lnTo>
                <a:close/>
              </a:path>
              <a:path extrusionOk="0" h="429895" w="9899650">
                <a:moveTo>
                  <a:pt x="51701" y="404233"/>
                </a:moveTo>
                <a:lnTo>
                  <a:pt x="46215" y="413638"/>
                </a:lnTo>
                <a:lnTo>
                  <a:pt x="57188" y="413638"/>
                </a:lnTo>
                <a:lnTo>
                  <a:pt x="51701" y="404233"/>
                </a:lnTo>
                <a:close/>
              </a:path>
              <a:path extrusionOk="0" h="429895" w="9899650">
                <a:moveTo>
                  <a:pt x="58051" y="393348"/>
                </a:moveTo>
                <a:lnTo>
                  <a:pt x="51701" y="404233"/>
                </a:lnTo>
                <a:lnTo>
                  <a:pt x="57188" y="413638"/>
                </a:lnTo>
                <a:lnTo>
                  <a:pt x="58051" y="413638"/>
                </a:lnTo>
                <a:lnTo>
                  <a:pt x="58051" y="393348"/>
                </a:lnTo>
                <a:close/>
              </a:path>
              <a:path extrusionOk="0" h="429895" w="9899650">
                <a:moveTo>
                  <a:pt x="9886835" y="225425"/>
                </a:moveTo>
                <a:lnTo>
                  <a:pt x="48196" y="225425"/>
                </a:lnTo>
                <a:lnTo>
                  <a:pt x="45351" y="228345"/>
                </a:lnTo>
                <a:lnTo>
                  <a:pt x="45351" y="393348"/>
                </a:lnTo>
                <a:lnTo>
                  <a:pt x="51701" y="404233"/>
                </a:lnTo>
                <a:lnTo>
                  <a:pt x="58051" y="393348"/>
                </a:lnTo>
                <a:lnTo>
                  <a:pt x="58051" y="238125"/>
                </a:lnTo>
                <a:lnTo>
                  <a:pt x="51701" y="238125"/>
                </a:lnTo>
                <a:lnTo>
                  <a:pt x="58051" y="231775"/>
                </a:lnTo>
                <a:lnTo>
                  <a:pt x="9886835" y="231775"/>
                </a:lnTo>
                <a:lnTo>
                  <a:pt x="9886835" y="225425"/>
                </a:lnTo>
                <a:close/>
              </a:path>
              <a:path extrusionOk="0" h="429895" w="9899650">
                <a:moveTo>
                  <a:pt x="58051" y="231775"/>
                </a:moveTo>
                <a:lnTo>
                  <a:pt x="51701" y="238125"/>
                </a:lnTo>
                <a:lnTo>
                  <a:pt x="58051" y="238125"/>
                </a:lnTo>
                <a:lnTo>
                  <a:pt x="58051" y="231775"/>
                </a:lnTo>
                <a:close/>
              </a:path>
              <a:path extrusionOk="0" h="429895" w="9899650">
                <a:moveTo>
                  <a:pt x="9899535" y="225425"/>
                </a:moveTo>
                <a:lnTo>
                  <a:pt x="9893185" y="225425"/>
                </a:lnTo>
                <a:lnTo>
                  <a:pt x="9886835" y="231775"/>
                </a:lnTo>
                <a:lnTo>
                  <a:pt x="58051" y="231775"/>
                </a:lnTo>
                <a:lnTo>
                  <a:pt x="58051" y="238125"/>
                </a:lnTo>
                <a:lnTo>
                  <a:pt x="9896614" y="238125"/>
                </a:lnTo>
                <a:lnTo>
                  <a:pt x="9899535" y="235331"/>
                </a:lnTo>
                <a:lnTo>
                  <a:pt x="9899535" y="225425"/>
                </a:lnTo>
                <a:close/>
              </a:path>
              <a:path extrusionOk="0" h="429895" w="9899650">
                <a:moveTo>
                  <a:pt x="9899535" y="0"/>
                </a:moveTo>
                <a:lnTo>
                  <a:pt x="9886835" y="0"/>
                </a:lnTo>
                <a:lnTo>
                  <a:pt x="9886835" y="231775"/>
                </a:lnTo>
                <a:lnTo>
                  <a:pt x="9893185" y="225425"/>
                </a:lnTo>
                <a:lnTo>
                  <a:pt x="9899535" y="225425"/>
                </a:lnTo>
                <a:lnTo>
                  <a:pt x="9899535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6" name="Google Shape;286;p12"/>
          <p:cNvSpPr txBox="1"/>
          <p:nvPr/>
        </p:nvSpPr>
        <p:spPr>
          <a:xfrm>
            <a:off x="10030459" y="271526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275">
            <a:spAutoFit/>
          </a:bodyPr>
          <a:lstStyle/>
          <a:p>
            <a:pPr indent="0" lvl="0" marL="124460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Objective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4460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Functions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413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5541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2189479" y="4921630"/>
            <a:ext cx="429895" cy="103505"/>
          </a:xfrm>
          <a:custGeom>
            <a:rect b="b" l="l" r="r" t="t"/>
            <a:pathLst>
              <a:path extrusionOk="0" h="103504" w="429894">
                <a:moveTo>
                  <a:pt x="404277" y="51689"/>
                </a:moveTo>
                <a:lnTo>
                  <a:pt x="337438" y="90678"/>
                </a:lnTo>
                <a:lnTo>
                  <a:pt x="334518" y="92456"/>
                </a:lnTo>
                <a:lnTo>
                  <a:pt x="333501" y="96266"/>
                </a:lnTo>
                <a:lnTo>
                  <a:pt x="335152" y="99314"/>
                </a:lnTo>
                <a:lnTo>
                  <a:pt x="336931" y="102362"/>
                </a:lnTo>
                <a:lnTo>
                  <a:pt x="340868" y="103378"/>
                </a:lnTo>
                <a:lnTo>
                  <a:pt x="418623" y="58039"/>
                </a:lnTo>
                <a:lnTo>
                  <a:pt x="416940" y="58039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9"/>
                </a:lnTo>
                <a:close/>
              </a:path>
              <a:path extrusionOk="0" h="103504" w="429894">
                <a:moveTo>
                  <a:pt x="393391" y="45339"/>
                </a:moveTo>
                <a:lnTo>
                  <a:pt x="0" y="45339"/>
                </a:lnTo>
                <a:lnTo>
                  <a:pt x="0" y="58039"/>
                </a:lnTo>
                <a:lnTo>
                  <a:pt x="393391" y="58039"/>
                </a:lnTo>
                <a:lnTo>
                  <a:pt x="404277" y="51689"/>
                </a:lnTo>
                <a:lnTo>
                  <a:pt x="393391" y="45339"/>
                </a:lnTo>
                <a:close/>
              </a:path>
              <a:path extrusionOk="0" h="103504" w="429894">
                <a:moveTo>
                  <a:pt x="418623" y="45339"/>
                </a:moveTo>
                <a:lnTo>
                  <a:pt x="416940" y="45339"/>
                </a:lnTo>
                <a:lnTo>
                  <a:pt x="416940" y="58039"/>
                </a:lnTo>
                <a:lnTo>
                  <a:pt x="418623" y="58039"/>
                </a:lnTo>
                <a:lnTo>
                  <a:pt x="429513" y="51689"/>
                </a:lnTo>
                <a:lnTo>
                  <a:pt x="418623" y="45339"/>
                </a:lnTo>
                <a:close/>
              </a:path>
              <a:path extrusionOk="0" h="103504" w="429894">
                <a:moveTo>
                  <a:pt x="413638" y="46228"/>
                </a:moveTo>
                <a:lnTo>
                  <a:pt x="404277" y="51689"/>
                </a:lnTo>
                <a:lnTo>
                  <a:pt x="413638" y="57150"/>
                </a:lnTo>
                <a:lnTo>
                  <a:pt x="413638" y="46228"/>
                </a:lnTo>
                <a:close/>
              </a:path>
              <a:path extrusionOk="0" h="103504" w="429894">
                <a:moveTo>
                  <a:pt x="416940" y="46228"/>
                </a:moveTo>
                <a:lnTo>
                  <a:pt x="413638" y="46228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8"/>
                </a:lnTo>
                <a:close/>
              </a:path>
              <a:path extrusionOk="0" h="103504" w="429894">
                <a:moveTo>
                  <a:pt x="340868" y="0"/>
                </a:moveTo>
                <a:lnTo>
                  <a:pt x="336931" y="1016"/>
                </a:lnTo>
                <a:lnTo>
                  <a:pt x="335152" y="4064"/>
                </a:lnTo>
                <a:lnTo>
                  <a:pt x="333501" y="7112"/>
                </a:lnTo>
                <a:lnTo>
                  <a:pt x="334518" y="10922"/>
                </a:lnTo>
                <a:lnTo>
                  <a:pt x="337438" y="12700"/>
                </a:lnTo>
                <a:lnTo>
                  <a:pt x="404277" y="51689"/>
                </a:lnTo>
                <a:lnTo>
                  <a:pt x="413638" y="46228"/>
                </a:lnTo>
                <a:lnTo>
                  <a:pt x="416940" y="46228"/>
                </a:lnTo>
                <a:lnTo>
                  <a:pt x="416940" y="45339"/>
                </a:lnTo>
                <a:lnTo>
                  <a:pt x="418623" y="45339"/>
                </a:lnTo>
                <a:lnTo>
                  <a:pt x="340868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8" name="Google Shape;288;p12"/>
          <p:cNvSpPr txBox="1"/>
          <p:nvPr/>
        </p:nvSpPr>
        <p:spPr>
          <a:xfrm>
            <a:off x="190500" y="437642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900">
            <a:spAutoFit/>
          </a:bodyPr>
          <a:lstStyle/>
          <a:p>
            <a:pPr indent="0" lvl="0" marL="11874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P2MP/Multicast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4" lvl="0" marL="235584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6006 / RFC 8306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4648200" y="4921630"/>
            <a:ext cx="429895" cy="103505"/>
          </a:xfrm>
          <a:custGeom>
            <a:rect b="b" l="l" r="r" t="t"/>
            <a:pathLst>
              <a:path extrusionOk="0" h="103504" w="429895">
                <a:moveTo>
                  <a:pt x="404277" y="51689"/>
                </a:moveTo>
                <a:lnTo>
                  <a:pt x="337438" y="90678"/>
                </a:lnTo>
                <a:lnTo>
                  <a:pt x="334517" y="92456"/>
                </a:lnTo>
                <a:lnTo>
                  <a:pt x="333501" y="96266"/>
                </a:lnTo>
                <a:lnTo>
                  <a:pt x="335152" y="99314"/>
                </a:lnTo>
                <a:lnTo>
                  <a:pt x="336930" y="102362"/>
                </a:lnTo>
                <a:lnTo>
                  <a:pt x="340867" y="103378"/>
                </a:lnTo>
                <a:lnTo>
                  <a:pt x="418623" y="58039"/>
                </a:lnTo>
                <a:lnTo>
                  <a:pt x="416940" y="58039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9"/>
                </a:lnTo>
                <a:close/>
              </a:path>
              <a:path extrusionOk="0" h="103504" w="429895">
                <a:moveTo>
                  <a:pt x="393391" y="45339"/>
                </a:moveTo>
                <a:lnTo>
                  <a:pt x="0" y="45339"/>
                </a:lnTo>
                <a:lnTo>
                  <a:pt x="0" y="58039"/>
                </a:lnTo>
                <a:lnTo>
                  <a:pt x="393391" y="58039"/>
                </a:lnTo>
                <a:lnTo>
                  <a:pt x="404277" y="51689"/>
                </a:lnTo>
                <a:lnTo>
                  <a:pt x="393391" y="45339"/>
                </a:lnTo>
                <a:close/>
              </a:path>
              <a:path extrusionOk="0" h="103504" w="429895">
                <a:moveTo>
                  <a:pt x="418623" y="45339"/>
                </a:moveTo>
                <a:lnTo>
                  <a:pt x="416940" y="45339"/>
                </a:lnTo>
                <a:lnTo>
                  <a:pt x="416940" y="58039"/>
                </a:lnTo>
                <a:lnTo>
                  <a:pt x="418623" y="58039"/>
                </a:lnTo>
                <a:lnTo>
                  <a:pt x="429513" y="51689"/>
                </a:lnTo>
                <a:lnTo>
                  <a:pt x="418623" y="45339"/>
                </a:lnTo>
                <a:close/>
              </a:path>
              <a:path extrusionOk="0" h="103504" w="429895">
                <a:moveTo>
                  <a:pt x="413638" y="46228"/>
                </a:moveTo>
                <a:lnTo>
                  <a:pt x="404277" y="51689"/>
                </a:lnTo>
                <a:lnTo>
                  <a:pt x="413638" y="57150"/>
                </a:lnTo>
                <a:lnTo>
                  <a:pt x="413638" y="46228"/>
                </a:lnTo>
                <a:close/>
              </a:path>
              <a:path extrusionOk="0" h="103504" w="429895">
                <a:moveTo>
                  <a:pt x="416940" y="46228"/>
                </a:moveTo>
                <a:lnTo>
                  <a:pt x="413638" y="46228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8"/>
                </a:lnTo>
                <a:close/>
              </a:path>
              <a:path extrusionOk="0" h="103504" w="429895">
                <a:moveTo>
                  <a:pt x="340867" y="0"/>
                </a:moveTo>
                <a:lnTo>
                  <a:pt x="336930" y="1016"/>
                </a:lnTo>
                <a:lnTo>
                  <a:pt x="335152" y="4064"/>
                </a:lnTo>
                <a:lnTo>
                  <a:pt x="333501" y="7112"/>
                </a:lnTo>
                <a:lnTo>
                  <a:pt x="334517" y="10922"/>
                </a:lnTo>
                <a:lnTo>
                  <a:pt x="337438" y="12700"/>
                </a:lnTo>
                <a:lnTo>
                  <a:pt x="404277" y="51689"/>
                </a:lnTo>
                <a:lnTo>
                  <a:pt x="413638" y="46228"/>
                </a:lnTo>
                <a:lnTo>
                  <a:pt x="416940" y="46228"/>
                </a:lnTo>
                <a:lnTo>
                  <a:pt x="416940" y="45339"/>
                </a:lnTo>
                <a:lnTo>
                  <a:pt x="418623" y="45339"/>
                </a:lnTo>
                <a:lnTo>
                  <a:pt x="340867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0" name="Google Shape;290;p12"/>
          <p:cNvSpPr txBox="1"/>
          <p:nvPr/>
        </p:nvSpPr>
        <p:spPr>
          <a:xfrm>
            <a:off x="2649220" y="437642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900">
            <a:spAutoFit/>
          </a:bodyPr>
          <a:lstStyle/>
          <a:p>
            <a:pPr indent="0" lvl="0" marL="12128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Hierarchy of PCE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1285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(H-PCE)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38759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6805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38759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8685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7106919" y="4921630"/>
            <a:ext cx="429895" cy="103505"/>
          </a:xfrm>
          <a:custGeom>
            <a:rect b="b" l="l" r="r" t="t"/>
            <a:pathLst>
              <a:path extrusionOk="0" h="103504" w="429895">
                <a:moveTo>
                  <a:pt x="404277" y="51689"/>
                </a:moveTo>
                <a:lnTo>
                  <a:pt x="337438" y="90678"/>
                </a:lnTo>
                <a:lnTo>
                  <a:pt x="334518" y="92456"/>
                </a:lnTo>
                <a:lnTo>
                  <a:pt x="333501" y="96266"/>
                </a:lnTo>
                <a:lnTo>
                  <a:pt x="335152" y="99314"/>
                </a:lnTo>
                <a:lnTo>
                  <a:pt x="336930" y="102362"/>
                </a:lnTo>
                <a:lnTo>
                  <a:pt x="340868" y="103378"/>
                </a:lnTo>
                <a:lnTo>
                  <a:pt x="418623" y="58039"/>
                </a:lnTo>
                <a:lnTo>
                  <a:pt x="416940" y="58039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9"/>
                </a:lnTo>
                <a:close/>
              </a:path>
              <a:path extrusionOk="0" h="103504" w="429895">
                <a:moveTo>
                  <a:pt x="393391" y="45339"/>
                </a:moveTo>
                <a:lnTo>
                  <a:pt x="0" y="45339"/>
                </a:lnTo>
                <a:lnTo>
                  <a:pt x="0" y="58039"/>
                </a:lnTo>
                <a:lnTo>
                  <a:pt x="393391" y="58039"/>
                </a:lnTo>
                <a:lnTo>
                  <a:pt x="404277" y="51689"/>
                </a:lnTo>
                <a:lnTo>
                  <a:pt x="393391" y="45339"/>
                </a:lnTo>
                <a:close/>
              </a:path>
              <a:path extrusionOk="0" h="103504" w="429895">
                <a:moveTo>
                  <a:pt x="418623" y="45339"/>
                </a:moveTo>
                <a:lnTo>
                  <a:pt x="416940" y="45339"/>
                </a:lnTo>
                <a:lnTo>
                  <a:pt x="416940" y="58039"/>
                </a:lnTo>
                <a:lnTo>
                  <a:pt x="418623" y="58039"/>
                </a:lnTo>
                <a:lnTo>
                  <a:pt x="429513" y="51689"/>
                </a:lnTo>
                <a:lnTo>
                  <a:pt x="418623" y="45339"/>
                </a:lnTo>
                <a:close/>
              </a:path>
              <a:path extrusionOk="0" h="103504" w="429895">
                <a:moveTo>
                  <a:pt x="413638" y="46228"/>
                </a:moveTo>
                <a:lnTo>
                  <a:pt x="404277" y="51689"/>
                </a:lnTo>
                <a:lnTo>
                  <a:pt x="413638" y="57150"/>
                </a:lnTo>
                <a:lnTo>
                  <a:pt x="413638" y="46228"/>
                </a:lnTo>
                <a:close/>
              </a:path>
              <a:path extrusionOk="0" h="103504" w="429895">
                <a:moveTo>
                  <a:pt x="416940" y="46228"/>
                </a:moveTo>
                <a:lnTo>
                  <a:pt x="413638" y="46228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8"/>
                </a:lnTo>
                <a:close/>
              </a:path>
              <a:path extrusionOk="0" h="103504" w="429895">
                <a:moveTo>
                  <a:pt x="340868" y="0"/>
                </a:moveTo>
                <a:lnTo>
                  <a:pt x="336930" y="1016"/>
                </a:lnTo>
                <a:lnTo>
                  <a:pt x="335152" y="4064"/>
                </a:lnTo>
                <a:lnTo>
                  <a:pt x="333501" y="7112"/>
                </a:lnTo>
                <a:lnTo>
                  <a:pt x="334518" y="10922"/>
                </a:lnTo>
                <a:lnTo>
                  <a:pt x="337438" y="12700"/>
                </a:lnTo>
                <a:lnTo>
                  <a:pt x="404277" y="51689"/>
                </a:lnTo>
                <a:lnTo>
                  <a:pt x="413638" y="46228"/>
                </a:lnTo>
                <a:lnTo>
                  <a:pt x="416940" y="46228"/>
                </a:lnTo>
                <a:lnTo>
                  <a:pt x="416940" y="45339"/>
                </a:lnTo>
                <a:lnTo>
                  <a:pt x="418623" y="45339"/>
                </a:lnTo>
                <a:lnTo>
                  <a:pt x="340868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2" name="Google Shape;292;p12"/>
          <p:cNvSpPr txBox="1"/>
          <p:nvPr/>
        </p:nvSpPr>
        <p:spPr>
          <a:xfrm>
            <a:off x="5113020" y="437642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900">
            <a:spAutoFit/>
          </a:bodyPr>
          <a:lstStyle/>
          <a:p>
            <a:pPr indent="0" lvl="0" marL="11874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GMPLS network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3622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7025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3622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RFC-to-be 8779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3" name="Google Shape;293;p12"/>
          <p:cNvSpPr/>
          <p:nvPr/>
        </p:nvSpPr>
        <p:spPr>
          <a:xfrm>
            <a:off x="9565640" y="4921630"/>
            <a:ext cx="429895" cy="103505"/>
          </a:xfrm>
          <a:custGeom>
            <a:rect b="b" l="l" r="r" t="t"/>
            <a:pathLst>
              <a:path extrusionOk="0" h="103504" w="429895">
                <a:moveTo>
                  <a:pt x="404277" y="51689"/>
                </a:moveTo>
                <a:lnTo>
                  <a:pt x="337438" y="90678"/>
                </a:lnTo>
                <a:lnTo>
                  <a:pt x="334517" y="92456"/>
                </a:lnTo>
                <a:lnTo>
                  <a:pt x="333501" y="96266"/>
                </a:lnTo>
                <a:lnTo>
                  <a:pt x="335152" y="99314"/>
                </a:lnTo>
                <a:lnTo>
                  <a:pt x="336930" y="102362"/>
                </a:lnTo>
                <a:lnTo>
                  <a:pt x="340867" y="103378"/>
                </a:lnTo>
                <a:lnTo>
                  <a:pt x="418623" y="58039"/>
                </a:lnTo>
                <a:lnTo>
                  <a:pt x="416940" y="58039"/>
                </a:lnTo>
                <a:lnTo>
                  <a:pt x="416940" y="57150"/>
                </a:lnTo>
                <a:lnTo>
                  <a:pt x="413638" y="57150"/>
                </a:lnTo>
                <a:lnTo>
                  <a:pt x="404277" y="51689"/>
                </a:lnTo>
                <a:close/>
              </a:path>
              <a:path extrusionOk="0" h="103504" w="429895">
                <a:moveTo>
                  <a:pt x="393391" y="45339"/>
                </a:moveTo>
                <a:lnTo>
                  <a:pt x="0" y="45339"/>
                </a:lnTo>
                <a:lnTo>
                  <a:pt x="0" y="58039"/>
                </a:lnTo>
                <a:lnTo>
                  <a:pt x="393391" y="58039"/>
                </a:lnTo>
                <a:lnTo>
                  <a:pt x="404277" y="51689"/>
                </a:lnTo>
                <a:lnTo>
                  <a:pt x="393391" y="45339"/>
                </a:lnTo>
                <a:close/>
              </a:path>
              <a:path extrusionOk="0" h="103504" w="429895">
                <a:moveTo>
                  <a:pt x="418623" y="45339"/>
                </a:moveTo>
                <a:lnTo>
                  <a:pt x="416940" y="45339"/>
                </a:lnTo>
                <a:lnTo>
                  <a:pt x="416940" y="58039"/>
                </a:lnTo>
                <a:lnTo>
                  <a:pt x="418623" y="58039"/>
                </a:lnTo>
                <a:lnTo>
                  <a:pt x="429513" y="51689"/>
                </a:lnTo>
                <a:lnTo>
                  <a:pt x="418623" y="45339"/>
                </a:lnTo>
                <a:close/>
              </a:path>
              <a:path extrusionOk="0" h="103504" w="429895">
                <a:moveTo>
                  <a:pt x="413638" y="46228"/>
                </a:moveTo>
                <a:lnTo>
                  <a:pt x="404277" y="51689"/>
                </a:lnTo>
                <a:lnTo>
                  <a:pt x="413638" y="57150"/>
                </a:lnTo>
                <a:lnTo>
                  <a:pt x="413638" y="46228"/>
                </a:lnTo>
                <a:close/>
              </a:path>
              <a:path extrusionOk="0" h="103504" w="429895">
                <a:moveTo>
                  <a:pt x="416940" y="46228"/>
                </a:moveTo>
                <a:lnTo>
                  <a:pt x="413638" y="46228"/>
                </a:lnTo>
                <a:lnTo>
                  <a:pt x="413638" y="57150"/>
                </a:lnTo>
                <a:lnTo>
                  <a:pt x="416940" y="57150"/>
                </a:lnTo>
                <a:lnTo>
                  <a:pt x="416940" y="46228"/>
                </a:lnTo>
                <a:close/>
              </a:path>
              <a:path extrusionOk="0" h="103504" w="429895">
                <a:moveTo>
                  <a:pt x="340867" y="0"/>
                </a:moveTo>
                <a:lnTo>
                  <a:pt x="336930" y="1016"/>
                </a:lnTo>
                <a:lnTo>
                  <a:pt x="335152" y="4064"/>
                </a:lnTo>
                <a:lnTo>
                  <a:pt x="333501" y="7112"/>
                </a:lnTo>
                <a:lnTo>
                  <a:pt x="334517" y="10922"/>
                </a:lnTo>
                <a:lnTo>
                  <a:pt x="337438" y="12700"/>
                </a:lnTo>
                <a:lnTo>
                  <a:pt x="404277" y="51689"/>
                </a:lnTo>
                <a:lnTo>
                  <a:pt x="413638" y="46228"/>
                </a:lnTo>
                <a:lnTo>
                  <a:pt x="416940" y="46228"/>
                </a:lnTo>
                <a:lnTo>
                  <a:pt x="416940" y="45339"/>
                </a:lnTo>
                <a:lnTo>
                  <a:pt x="418623" y="45339"/>
                </a:lnTo>
                <a:lnTo>
                  <a:pt x="340867" y="0"/>
                </a:lnTo>
                <a:close/>
              </a:path>
            </a:pathLst>
          </a:custGeom>
          <a:solidFill>
            <a:srgbClr val="50504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4" name="Google Shape;294;p12"/>
          <p:cNvSpPr txBox="1"/>
          <p:nvPr/>
        </p:nvSpPr>
        <p:spPr>
          <a:xfrm>
            <a:off x="7571740" y="437642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900">
            <a:spAutoFit/>
          </a:bodyPr>
          <a:lstStyle/>
          <a:p>
            <a:pPr indent="0" lvl="0" marL="1212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Inter-layer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8109" lvl="0" marL="238759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 8282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12"/>
          <p:cNvSpPr txBox="1"/>
          <p:nvPr/>
        </p:nvSpPr>
        <p:spPr>
          <a:xfrm>
            <a:off x="10030459" y="4376420"/>
            <a:ext cx="2001520" cy="11988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1900">
            <a:spAutoFit/>
          </a:bodyPr>
          <a:lstStyle/>
          <a:p>
            <a:pPr indent="0" lvl="0" marL="1244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Optical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413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WSON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7475" lvl="0" marL="24130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Trebuchet MS"/>
              <a:buChar char="•"/>
            </a:pPr>
            <a:r>
              <a:rPr lang="en-US" sz="13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Impairment aware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10312400" y="355600"/>
            <a:ext cx="1727200" cy="1727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7" name="Google Shape;297;p12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298" name="Google Shape;298;p12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"/>
          <p:cNvSpPr txBox="1"/>
          <p:nvPr>
            <p:ph type="title"/>
          </p:nvPr>
        </p:nvSpPr>
        <p:spPr>
          <a:xfrm>
            <a:off x="1103312" y="845185"/>
            <a:ext cx="437007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But, Stateless!</a:t>
            </a:r>
            <a:endParaRPr/>
          </a:p>
        </p:txBody>
      </p:sp>
      <p:grpSp>
        <p:nvGrpSpPr>
          <p:cNvPr id="304" name="Google Shape;304;p13"/>
          <p:cNvGrpSpPr/>
          <p:nvPr/>
        </p:nvGrpSpPr>
        <p:grpSpPr>
          <a:xfrm>
            <a:off x="5270499" y="2288540"/>
            <a:ext cx="6360160" cy="1254760"/>
            <a:chOff x="5270499" y="2288540"/>
            <a:chExt cx="6360160" cy="1254760"/>
          </a:xfrm>
        </p:grpSpPr>
        <p:sp>
          <p:nvSpPr>
            <p:cNvPr id="305" name="Google Shape;305;p13"/>
            <p:cNvSpPr/>
            <p:nvPr/>
          </p:nvSpPr>
          <p:spPr>
            <a:xfrm>
              <a:off x="5270499" y="2288540"/>
              <a:ext cx="6360160" cy="1254760"/>
            </a:xfrm>
            <a:custGeom>
              <a:rect b="b" l="l" r="r" t="t"/>
              <a:pathLst>
                <a:path extrusionOk="0" h="1254760" w="6360159">
                  <a:moveTo>
                    <a:pt x="5732780" y="0"/>
                  </a:moveTo>
                  <a:lnTo>
                    <a:pt x="5732780" y="156845"/>
                  </a:lnTo>
                  <a:lnTo>
                    <a:pt x="0" y="156845"/>
                  </a:lnTo>
                  <a:lnTo>
                    <a:pt x="0" y="1097914"/>
                  </a:lnTo>
                  <a:lnTo>
                    <a:pt x="5732780" y="1097914"/>
                  </a:lnTo>
                  <a:lnTo>
                    <a:pt x="5732780" y="1254760"/>
                  </a:lnTo>
                  <a:lnTo>
                    <a:pt x="6360159" y="627380"/>
                  </a:lnTo>
                  <a:lnTo>
                    <a:pt x="5732780" y="0"/>
                  </a:lnTo>
                  <a:close/>
                </a:path>
              </a:pathLst>
            </a:custGeom>
            <a:solidFill>
              <a:srgbClr val="F6D0CC">
                <a:alpha val="8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5270499" y="2288540"/>
              <a:ext cx="6360160" cy="1254760"/>
            </a:xfrm>
            <a:custGeom>
              <a:rect b="b" l="l" r="r" t="t"/>
              <a:pathLst>
                <a:path extrusionOk="0" h="1254760" w="6360159">
                  <a:moveTo>
                    <a:pt x="0" y="156845"/>
                  </a:moveTo>
                  <a:lnTo>
                    <a:pt x="5732780" y="156845"/>
                  </a:lnTo>
                  <a:lnTo>
                    <a:pt x="5732780" y="0"/>
                  </a:lnTo>
                  <a:lnTo>
                    <a:pt x="6360159" y="627380"/>
                  </a:lnTo>
                  <a:lnTo>
                    <a:pt x="5732780" y="1254760"/>
                  </a:lnTo>
                  <a:lnTo>
                    <a:pt x="5732780" y="1097914"/>
                  </a:lnTo>
                  <a:lnTo>
                    <a:pt x="0" y="1097914"/>
                  </a:lnTo>
                  <a:lnTo>
                    <a:pt x="0" y="156845"/>
                  </a:lnTo>
                  <a:close/>
                </a:path>
              </a:pathLst>
            </a:custGeom>
            <a:noFill/>
            <a:ln cap="flat" cmpd="sng" w="15225">
              <a:solidFill>
                <a:srgbClr val="F6D0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07" name="Google Shape;307;p13"/>
          <p:cNvSpPr txBox="1"/>
          <p:nvPr/>
        </p:nvSpPr>
        <p:spPr>
          <a:xfrm>
            <a:off x="5268595" y="2394648"/>
            <a:ext cx="5790565" cy="9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-229234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Trebuchet MS"/>
              <a:buChar char="•"/>
            </a:pPr>
            <a:r>
              <a:rPr lang="en-US" sz="2100">
                <a:latin typeface="Trebuchet MS"/>
                <a:ea typeface="Trebuchet MS"/>
                <a:cs typeface="Trebuchet MS"/>
                <a:sym typeface="Trebuchet MS"/>
              </a:rPr>
              <a:t>It could do that only when the PCC asks for it!</a:t>
            </a:r>
            <a:endParaRPr sz="21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9234" lvl="0" marL="241300" marR="0" rtl="0" algn="l">
              <a:lnSpc>
                <a:spcPct val="112380"/>
              </a:lnSpc>
              <a:spcBef>
                <a:spcPts val="45"/>
              </a:spcBef>
              <a:spcAft>
                <a:spcPts val="0"/>
              </a:spcAft>
              <a:buSzPts val="2100"/>
              <a:buFont typeface="Trebuchet MS"/>
              <a:buChar char="•"/>
            </a:pPr>
            <a:r>
              <a:rPr lang="en-US" sz="2100">
                <a:latin typeface="Trebuchet MS"/>
                <a:ea typeface="Trebuchet MS"/>
                <a:cs typeface="Trebuchet MS"/>
                <a:sym typeface="Trebuchet MS"/>
              </a:rPr>
              <a:t>Even when PCE learns of topology change - It</a:t>
            </a:r>
            <a:endParaRPr sz="21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41300" marR="0" rtl="0" algn="l">
              <a:lnSpc>
                <a:spcPct val="1123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Trebuchet MS"/>
                <a:ea typeface="Trebuchet MS"/>
                <a:cs typeface="Trebuchet MS"/>
                <a:sym typeface="Trebuchet MS"/>
              </a:rPr>
              <a:t>cant do much!</a:t>
            </a:r>
            <a:endParaRPr sz="2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08" name="Google Shape;308;p13"/>
          <p:cNvGrpSpPr/>
          <p:nvPr/>
        </p:nvGrpSpPr>
        <p:grpSpPr>
          <a:xfrm>
            <a:off x="1028700" y="2288540"/>
            <a:ext cx="4241800" cy="1254760"/>
            <a:chOff x="1028700" y="2288540"/>
            <a:chExt cx="4241800" cy="1254760"/>
          </a:xfrm>
        </p:grpSpPr>
        <p:sp>
          <p:nvSpPr>
            <p:cNvPr id="309" name="Google Shape;309;p13"/>
            <p:cNvSpPr/>
            <p:nvPr/>
          </p:nvSpPr>
          <p:spPr>
            <a:xfrm>
              <a:off x="1028700" y="2288540"/>
              <a:ext cx="4241800" cy="1254760"/>
            </a:xfrm>
            <a:custGeom>
              <a:rect b="b" l="l" r="r" t="t"/>
              <a:pathLst>
                <a:path extrusionOk="0" h="1254760" w="4241800">
                  <a:moveTo>
                    <a:pt x="4032630" y="0"/>
                  </a:moveTo>
                  <a:lnTo>
                    <a:pt x="209130" y="0"/>
                  </a:lnTo>
                  <a:lnTo>
                    <a:pt x="161180" y="5521"/>
                  </a:lnTo>
                  <a:lnTo>
                    <a:pt x="117163" y="21251"/>
                  </a:lnTo>
                  <a:lnTo>
                    <a:pt x="78332" y="45936"/>
                  </a:lnTo>
                  <a:lnTo>
                    <a:pt x="45945" y="78323"/>
                  </a:lnTo>
                  <a:lnTo>
                    <a:pt x="21257" y="117160"/>
                  </a:lnTo>
                  <a:lnTo>
                    <a:pt x="5523" y="161192"/>
                  </a:lnTo>
                  <a:lnTo>
                    <a:pt x="0" y="209169"/>
                  </a:lnTo>
                  <a:lnTo>
                    <a:pt x="0" y="1045590"/>
                  </a:lnTo>
                  <a:lnTo>
                    <a:pt x="5523" y="1093567"/>
                  </a:lnTo>
                  <a:lnTo>
                    <a:pt x="21257" y="1137599"/>
                  </a:lnTo>
                  <a:lnTo>
                    <a:pt x="45945" y="1176436"/>
                  </a:lnTo>
                  <a:lnTo>
                    <a:pt x="78332" y="1208823"/>
                  </a:lnTo>
                  <a:lnTo>
                    <a:pt x="117163" y="1233508"/>
                  </a:lnTo>
                  <a:lnTo>
                    <a:pt x="161180" y="1249238"/>
                  </a:lnTo>
                  <a:lnTo>
                    <a:pt x="209130" y="1254760"/>
                  </a:lnTo>
                  <a:lnTo>
                    <a:pt x="4032630" y="1254760"/>
                  </a:lnTo>
                  <a:lnTo>
                    <a:pt x="4080607" y="1249238"/>
                  </a:lnTo>
                  <a:lnTo>
                    <a:pt x="4124639" y="1233508"/>
                  </a:lnTo>
                  <a:lnTo>
                    <a:pt x="4163476" y="1208823"/>
                  </a:lnTo>
                  <a:lnTo>
                    <a:pt x="4195863" y="1176436"/>
                  </a:lnTo>
                  <a:lnTo>
                    <a:pt x="4220548" y="1137599"/>
                  </a:lnTo>
                  <a:lnTo>
                    <a:pt x="4236278" y="1093567"/>
                  </a:lnTo>
                  <a:lnTo>
                    <a:pt x="4241800" y="1045590"/>
                  </a:lnTo>
                  <a:lnTo>
                    <a:pt x="4241800" y="209169"/>
                  </a:lnTo>
                  <a:lnTo>
                    <a:pt x="4236278" y="161192"/>
                  </a:lnTo>
                  <a:lnTo>
                    <a:pt x="4220548" y="117160"/>
                  </a:lnTo>
                  <a:lnTo>
                    <a:pt x="4195863" y="78323"/>
                  </a:lnTo>
                  <a:lnTo>
                    <a:pt x="4163476" y="45936"/>
                  </a:lnTo>
                  <a:lnTo>
                    <a:pt x="4124639" y="21251"/>
                  </a:lnTo>
                  <a:lnTo>
                    <a:pt x="4080607" y="5521"/>
                  </a:lnTo>
                  <a:lnTo>
                    <a:pt x="403263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1028700" y="2288540"/>
              <a:ext cx="4241800" cy="1254760"/>
            </a:xfrm>
            <a:custGeom>
              <a:rect b="b" l="l" r="r" t="t"/>
              <a:pathLst>
                <a:path extrusionOk="0" h="1254760" w="4241800">
                  <a:moveTo>
                    <a:pt x="0" y="209169"/>
                  </a:moveTo>
                  <a:lnTo>
                    <a:pt x="5523" y="161192"/>
                  </a:lnTo>
                  <a:lnTo>
                    <a:pt x="21257" y="117160"/>
                  </a:lnTo>
                  <a:lnTo>
                    <a:pt x="45945" y="78323"/>
                  </a:lnTo>
                  <a:lnTo>
                    <a:pt x="78332" y="45936"/>
                  </a:lnTo>
                  <a:lnTo>
                    <a:pt x="117163" y="21251"/>
                  </a:lnTo>
                  <a:lnTo>
                    <a:pt x="161180" y="5521"/>
                  </a:lnTo>
                  <a:lnTo>
                    <a:pt x="209130" y="0"/>
                  </a:lnTo>
                  <a:lnTo>
                    <a:pt x="4032630" y="0"/>
                  </a:lnTo>
                  <a:lnTo>
                    <a:pt x="4080607" y="5521"/>
                  </a:lnTo>
                  <a:lnTo>
                    <a:pt x="4124639" y="21251"/>
                  </a:lnTo>
                  <a:lnTo>
                    <a:pt x="4163476" y="45936"/>
                  </a:lnTo>
                  <a:lnTo>
                    <a:pt x="4195863" y="78323"/>
                  </a:lnTo>
                  <a:lnTo>
                    <a:pt x="4220548" y="117160"/>
                  </a:lnTo>
                  <a:lnTo>
                    <a:pt x="4236278" y="161192"/>
                  </a:lnTo>
                  <a:lnTo>
                    <a:pt x="4241800" y="209169"/>
                  </a:lnTo>
                  <a:lnTo>
                    <a:pt x="4241800" y="1045590"/>
                  </a:lnTo>
                  <a:lnTo>
                    <a:pt x="4236278" y="1093567"/>
                  </a:lnTo>
                  <a:lnTo>
                    <a:pt x="4220548" y="1137599"/>
                  </a:lnTo>
                  <a:lnTo>
                    <a:pt x="4195863" y="1176436"/>
                  </a:lnTo>
                  <a:lnTo>
                    <a:pt x="4163476" y="1208823"/>
                  </a:lnTo>
                  <a:lnTo>
                    <a:pt x="4124639" y="1233508"/>
                  </a:lnTo>
                  <a:lnTo>
                    <a:pt x="4080607" y="1249238"/>
                  </a:lnTo>
                  <a:lnTo>
                    <a:pt x="4032630" y="1254760"/>
                  </a:lnTo>
                  <a:lnTo>
                    <a:pt x="209130" y="1254760"/>
                  </a:lnTo>
                  <a:lnTo>
                    <a:pt x="161180" y="1249238"/>
                  </a:lnTo>
                  <a:lnTo>
                    <a:pt x="117163" y="1233508"/>
                  </a:lnTo>
                  <a:lnTo>
                    <a:pt x="78332" y="1208823"/>
                  </a:lnTo>
                  <a:lnTo>
                    <a:pt x="45945" y="1176436"/>
                  </a:lnTo>
                  <a:lnTo>
                    <a:pt x="21257" y="1137599"/>
                  </a:lnTo>
                  <a:lnTo>
                    <a:pt x="5523" y="1093567"/>
                  </a:lnTo>
                  <a:lnTo>
                    <a:pt x="0" y="1045590"/>
                  </a:lnTo>
                  <a:lnTo>
                    <a:pt x="0" y="209169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11" name="Google Shape;311;p13"/>
          <p:cNvSpPr txBox="1"/>
          <p:nvPr/>
        </p:nvSpPr>
        <p:spPr>
          <a:xfrm>
            <a:off x="1232217" y="2479738"/>
            <a:ext cx="3816350" cy="8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0" lvl="0" marL="12065" marR="5080" rtl="0" algn="ctr">
              <a:lnSpc>
                <a:spcPct val="86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Even though PCE could do complex  path computation by itself (or by  working with other PCEs)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12" name="Google Shape;312;p13"/>
          <p:cNvGrpSpPr/>
          <p:nvPr/>
        </p:nvGrpSpPr>
        <p:grpSpPr>
          <a:xfrm>
            <a:off x="5270499" y="3670299"/>
            <a:ext cx="6360160" cy="1259840"/>
            <a:chOff x="5270499" y="3670299"/>
            <a:chExt cx="6360160" cy="1259840"/>
          </a:xfrm>
        </p:grpSpPr>
        <p:sp>
          <p:nvSpPr>
            <p:cNvPr id="313" name="Google Shape;313;p13"/>
            <p:cNvSpPr/>
            <p:nvPr/>
          </p:nvSpPr>
          <p:spPr>
            <a:xfrm>
              <a:off x="5270499" y="3670299"/>
              <a:ext cx="6360160" cy="1259840"/>
            </a:xfrm>
            <a:custGeom>
              <a:rect b="b" l="l" r="r" t="t"/>
              <a:pathLst>
                <a:path extrusionOk="0" h="1259839" w="6360159">
                  <a:moveTo>
                    <a:pt x="5730240" y="0"/>
                  </a:moveTo>
                  <a:lnTo>
                    <a:pt x="5730240" y="157480"/>
                  </a:lnTo>
                  <a:lnTo>
                    <a:pt x="0" y="157480"/>
                  </a:lnTo>
                  <a:lnTo>
                    <a:pt x="0" y="1102360"/>
                  </a:lnTo>
                  <a:lnTo>
                    <a:pt x="5730240" y="1102360"/>
                  </a:lnTo>
                  <a:lnTo>
                    <a:pt x="5730240" y="1259839"/>
                  </a:lnTo>
                  <a:lnTo>
                    <a:pt x="6360159" y="629919"/>
                  </a:lnTo>
                  <a:lnTo>
                    <a:pt x="5730240" y="0"/>
                  </a:lnTo>
                  <a:close/>
                </a:path>
              </a:pathLst>
            </a:custGeom>
            <a:solidFill>
              <a:srgbClr val="F6D0CC">
                <a:alpha val="8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5270499" y="3670299"/>
              <a:ext cx="6360160" cy="1259840"/>
            </a:xfrm>
            <a:custGeom>
              <a:rect b="b" l="l" r="r" t="t"/>
              <a:pathLst>
                <a:path extrusionOk="0" h="1259839" w="6360159">
                  <a:moveTo>
                    <a:pt x="0" y="157480"/>
                  </a:moveTo>
                  <a:lnTo>
                    <a:pt x="5730240" y="157480"/>
                  </a:lnTo>
                  <a:lnTo>
                    <a:pt x="5730240" y="0"/>
                  </a:lnTo>
                  <a:lnTo>
                    <a:pt x="6360159" y="629919"/>
                  </a:lnTo>
                  <a:lnTo>
                    <a:pt x="5730240" y="1259839"/>
                  </a:lnTo>
                  <a:lnTo>
                    <a:pt x="5730240" y="1102360"/>
                  </a:lnTo>
                  <a:lnTo>
                    <a:pt x="0" y="1102360"/>
                  </a:lnTo>
                  <a:lnTo>
                    <a:pt x="0" y="157480"/>
                  </a:lnTo>
                  <a:close/>
                </a:path>
              </a:pathLst>
            </a:custGeom>
            <a:noFill/>
            <a:ln cap="flat" cmpd="sng" w="15225">
              <a:solidFill>
                <a:srgbClr val="F6D0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15" name="Google Shape;315;p13"/>
          <p:cNvSpPr txBox="1"/>
          <p:nvPr/>
        </p:nvSpPr>
        <p:spPr>
          <a:xfrm>
            <a:off x="5268595" y="3778567"/>
            <a:ext cx="1917064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-229234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Trebuchet MS"/>
              <a:buChar char="•"/>
            </a:pPr>
            <a:r>
              <a:rPr lang="en-US" sz="2100">
                <a:latin typeface="Trebuchet MS"/>
                <a:ea typeface="Trebuchet MS"/>
                <a:cs typeface="Trebuchet MS"/>
                <a:sym typeface="Trebuchet MS"/>
              </a:rPr>
              <a:t>and stateless!</a:t>
            </a:r>
            <a:endParaRPr sz="2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16" name="Google Shape;316;p13"/>
          <p:cNvGrpSpPr/>
          <p:nvPr/>
        </p:nvGrpSpPr>
        <p:grpSpPr>
          <a:xfrm>
            <a:off x="1028700" y="3670299"/>
            <a:ext cx="4241800" cy="1259840"/>
            <a:chOff x="1028700" y="3670299"/>
            <a:chExt cx="4241800" cy="1259840"/>
          </a:xfrm>
        </p:grpSpPr>
        <p:sp>
          <p:nvSpPr>
            <p:cNvPr id="317" name="Google Shape;317;p13"/>
            <p:cNvSpPr/>
            <p:nvPr/>
          </p:nvSpPr>
          <p:spPr>
            <a:xfrm>
              <a:off x="1028700" y="3670299"/>
              <a:ext cx="4241800" cy="1259840"/>
            </a:xfrm>
            <a:custGeom>
              <a:rect b="b" l="l" r="r" t="t"/>
              <a:pathLst>
                <a:path extrusionOk="0" h="1259839" w="4241800">
                  <a:moveTo>
                    <a:pt x="4031869" y="0"/>
                  </a:moveTo>
                  <a:lnTo>
                    <a:pt x="209981" y="0"/>
                  </a:lnTo>
                  <a:lnTo>
                    <a:pt x="161832" y="5543"/>
                  </a:lnTo>
                  <a:lnTo>
                    <a:pt x="117634" y="21336"/>
                  </a:lnTo>
                  <a:lnTo>
                    <a:pt x="78646" y="46116"/>
                  </a:lnTo>
                  <a:lnTo>
                    <a:pt x="46128" y="78625"/>
                  </a:lnTo>
                  <a:lnTo>
                    <a:pt x="21341" y="117604"/>
                  </a:lnTo>
                  <a:lnTo>
                    <a:pt x="5545" y="161792"/>
                  </a:lnTo>
                  <a:lnTo>
                    <a:pt x="0" y="209931"/>
                  </a:lnTo>
                  <a:lnTo>
                    <a:pt x="0" y="1049908"/>
                  </a:lnTo>
                  <a:lnTo>
                    <a:pt x="5545" y="1098047"/>
                  </a:lnTo>
                  <a:lnTo>
                    <a:pt x="21341" y="1142235"/>
                  </a:lnTo>
                  <a:lnTo>
                    <a:pt x="46128" y="1181214"/>
                  </a:lnTo>
                  <a:lnTo>
                    <a:pt x="78646" y="1213723"/>
                  </a:lnTo>
                  <a:lnTo>
                    <a:pt x="117634" y="1238503"/>
                  </a:lnTo>
                  <a:lnTo>
                    <a:pt x="161832" y="1254296"/>
                  </a:lnTo>
                  <a:lnTo>
                    <a:pt x="209981" y="1259839"/>
                  </a:lnTo>
                  <a:lnTo>
                    <a:pt x="4031869" y="1259839"/>
                  </a:lnTo>
                  <a:lnTo>
                    <a:pt x="4080007" y="1254296"/>
                  </a:lnTo>
                  <a:lnTo>
                    <a:pt x="4124195" y="1238503"/>
                  </a:lnTo>
                  <a:lnTo>
                    <a:pt x="4163174" y="1213723"/>
                  </a:lnTo>
                  <a:lnTo>
                    <a:pt x="4195683" y="1181214"/>
                  </a:lnTo>
                  <a:lnTo>
                    <a:pt x="4220464" y="1142235"/>
                  </a:lnTo>
                  <a:lnTo>
                    <a:pt x="4236256" y="1098047"/>
                  </a:lnTo>
                  <a:lnTo>
                    <a:pt x="4241800" y="1049908"/>
                  </a:lnTo>
                  <a:lnTo>
                    <a:pt x="4241800" y="209931"/>
                  </a:lnTo>
                  <a:lnTo>
                    <a:pt x="4236256" y="161792"/>
                  </a:lnTo>
                  <a:lnTo>
                    <a:pt x="4220464" y="117604"/>
                  </a:lnTo>
                  <a:lnTo>
                    <a:pt x="4195683" y="78625"/>
                  </a:lnTo>
                  <a:lnTo>
                    <a:pt x="4163174" y="46116"/>
                  </a:lnTo>
                  <a:lnTo>
                    <a:pt x="4124195" y="21336"/>
                  </a:lnTo>
                  <a:lnTo>
                    <a:pt x="4080007" y="5543"/>
                  </a:lnTo>
                  <a:lnTo>
                    <a:pt x="4031869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1028700" y="3670299"/>
              <a:ext cx="4241800" cy="1259840"/>
            </a:xfrm>
            <a:custGeom>
              <a:rect b="b" l="l" r="r" t="t"/>
              <a:pathLst>
                <a:path extrusionOk="0" h="1259839" w="4241800">
                  <a:moveTo>
                    <a:pt x="0" y="209931"/>
                  </a:moveTo>
                  <a:lnTo>
                    <a:pt x="5545" y="161792"/>
                  </a:lnTo>
                  <a:lnTo>
                    <a:pt x="21341" y="117604"/>
                  </a:lnTo>
                  <a:lnTo>
                    <a:pt x="46128" y="78625"/>
                  </a:lnTo>
                  <a:lnTo>
                    <a:pt x="78646" y="46116"/>
                  </a:lnTo>
                  <a:lnTo>
                    <a:pt x="117634" y="21336"/>
                  </a:lnTo>
                  <a:lnTo>
                    <a:pt x="161832" y="5543"/>
                  </a:lnTo>
                  <a:lnTo>
                    <a:pt x="209981" y="0"/>
                  </a:lnTo>
                  <a:lnTo>
                    <a:pt x="4031869" y="0"/>
                  </a:lnTo>
                  <a:lnTo>
                    <a:pt x="4080007" y="5543"/>
                  </a:lnTo>
                  <a:lnTo>
                    <a:pt x="4124195" y="21336"/>
                  </a:lnTo>
                  <a:lnTo>
                    <a:pt x="4163174" y="46116"/>
                  </a:lnTo>
                  <a:lnTo>
                    <a:pt x="4195683" y="78625"/>
                  </a:lnTo>
                  <a:lnTo>
                    <a:pt x="4220464" y="117604"/>
                  </a:lnTo>
                  <a:lnTo>
                    <a:pt x="4236256" y="161792"/>
                  </a:lnTo>
                  <a:lnTo>
                    <a:pt x="4241800" y="209931"/>
                  </a:lnTo>
                  <a:lnTo>
                    <a:pt x="4241800" y="1049908"/>
                  </a:lnTo>
                  <a:lnTo>
                    <a:pt x="4236256" y="1098047"/>
                  </a:lnTo>
                  <a:lnTo>
                    <a:pt x="4220464" y="1142235"/>
                  </a:lnTo>
                  <a:lnTo>
                    <a:pt x="4195683" y="1181214"/>
                  </a:lnTo>
                  <a:lnTo>
                    <a:pt x="4163174" y="1213723"/>
                  </a:lnTo>
                  <a:lnTo>
                    <a:pt x="4124195" y="1238503"/>
                  </a:lnTo>
                  <a:lnTo>
                    <a:pt x="4080007" y="1254296"/>
                  </a:lnTo>
                  <a:lnTo>
                    <a:pt x="4031869" y="1259839"/>
                  </a:lnTo>
                  <a:lnTo>
                    <a:pt x="209981" y="1259839"/>
                  </a:lnTo>
                  <a:lnTo>
                    <a:pt x="161832" y="1254296"/>
                  </a:lnTo>
                  <a:lnTo>
                    <a:pt x="117634" y="1238503"/>
                  </a:lnTo>
                  <a:lnTo>
                    <a:pt x="78646" y="1213723"/>
                  </a:lnTo>
                  <a:lnTo>
                    <a:pt x="46128" y="1181214"/>
                  </a:lnTo>
                  <a:lnTo>
                    <a:pt x="21341" y="1142235"/>
                  </a:lnTo>
                  <a:lnTo>
                    <a:pt x="5545" y="1098047"/>
                  </a:lnTo>
                  <a:lnTo>
                    <a:pt x="0" y="1049908"/>
                  </a:lnTo>
                  <a:lnTo>
                    <a:pt x="0" y="209931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19" name="Google Shape;319;p13"/>
          <p:cNvSpPr txBox="1"/>
          <p:nvPr/>
        </p:nvSpPr>
        <p:spPr>
          <a:xfrm>
            <a:off x="1176337" y="3989641"/>
            <a:ext cx="3937000" cy="5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-1128395" lvl="0" marL="1140460" marR="5080" rtl="0" algn="l">
              <a:lnSpc>
                <a:spcPct val="1052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So far the PCEP was a simple client-  server protocol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0" name="Google Shape;320;p13"/>
          <p:cNvGrpSpPr/>
          <p:nvPr/>
        </p:nvGrpSpPr>
        <p:grpSpPr>
          <a:xfrm>
            <a:off x="5270499" y="5057140"/>
            <a:ext cx="6360160" cy="1254760"/>
            <a:chOff x="5270499" y="5057140"/>
            <a:chExt cx="6360160" cy="1254760"/>
          </a:xfrm>
        </p:grpSpPr>
        <p:sp>
          <p:nvSpPr>
            <p:cNvPr id="321" name="Google Shape;321;p13"/>
            <p:cNvSpPr/>
            <p:nvPr/>
          </p:nvSpPr>
          <p:spPr>
            <a:xfrm>
              <a:off x="5270499" y="5057140"/>
              <a:ext cx="6360160" cy="1254760"/>
            </a:xfrm>
            <a:custGeom>
              <a:rect b="b" l="l" r="r" t="t"/>
              <a:pathLst>
                <a:path extrusionOk="0" h="1254760" w="6360159">
                  <a:moveTo>
                    <a:pt x="5732780" y="0"/>
                  </a:moveTo>
                  <a:lnTo>
                    <a:pt x="5732780" y="156845"/>
                  </a:lnTo>
                  <a:lnTo>
                    <a:pt x="0" y="156845"/>
                  </a:lnTo>
                  <a:lnTo>
                    <a:pt x="0" y="1097915"/>
                  </a:lnTo>
                  <a:lnTo>
                    <a:pt x="5732780" y="1097915"/>
                  </a:lnTo>
                  <a:lnTo>
                    <a:pt x="5732780" y="1254760"/>
                  </a:lnTo>
                  <a:lnTo>
                    <a:pt x="6360159" y="627380"/>
                  </a:lnTo>
                  <a:lnTo>
                    <a:pt x="5732780" y="0"/>
                  </a:lnTo>
                  <a:close/>
                </a:path>
              </a:pathLst>
            </a:custGeom>
            <a:solidFill>
              <a:srgbClr val="F6D0CC">
                <a:alpha val="8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5270499" y="5057140"/>
              <a:ext cx="6360160" cy="1254760"/>
            </a:xfrm>
            <a:custGeom>
              <a:rect b="b" l="l" r="r" t="t"/>
              <a:pathLst>
                <a:path extrusionOk="0" h="1254760" w="6360159">
                  <a:moveTo>
                    <a:pt x="0" y="156845"/>
                  </a:moveTo>
                  <a:lnTo>
                    <a:pt x="5732780" y="156845"/>
                  </a:lnTo>
                  <a:lnTo>
                    <a:pt x="5732780" y="0"/>
                  </a:lnTo>
                  <a:lnTo>
                    <a:pt x="6360159" y="627380"/>
                  </a:lnTo>
                  <a:lnTo>
                    <a:pt x="5732780" y="1254760"/>
                  </a:lnTo>
                  <a:lnTo>
                    <a:pt x="5732780" y="1097915"/>
                  </a:lnTo>
                  <a:lnTo>
                    <a:pt x="0" y="1097915"/>
                  </a:lnTo>
                  <a:lnTo>
                    <a:pt x="0" y="156845"/>
                  </a:lnTo>
                  <a:close/>
                </a:path>
              </a:pathLst>
            </a:custGeom>
            <a:noFill/>
            <a:ln cap="flat" cmpd="sng" w="15225">
              <a:solidFill>
                <a:srgbClr val="F6D0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23" name="Google Shape;323;p13"/>
          <p:cNvSpPr txBox="1"/>
          <p:nvPr/>
        </p:nvSpPr>
        <p:spPr>
          <a:xfrm>
            <a:off x="5268595" y="5162613"/>
            <a:ext cx="5756910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-229234" lvl="0" marL="241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Trebuchet MS"/>
              <a:buChar char="•"/>
            </a:pPr>
            <a:r>
              <a:rPr lang="en-US" sz="2100">
                <a:latin typeface="Trebuchet MS"/>
                <a:ea typeface="Trebuchet MS"/>
                <a:cs typeface="Trebuchet MS"/>
                <a:sym typeface="Trebuchet MS"/>
              </a:rPr>
              <a:t>And not *all* paths established in the network</a:t>
            </a:r>
            <a:endParaRPr sz="2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4" name="Google Shape;324;p13"/>
          <p:cNvGrpSpPr/>
          <p:nvPr/>
        </p:nvGrpSpPr>
        <p:grpSpPr>
          <a:xfrm>
            <a:off x="1028700" y="5057140"/>
            <a:ext cx="4241800" cy="1254760"/>
            <a:chOff x="1028700" y="5057140"/>
            <a:chExt cx="4241800" cy="1254760"/>
          </a:xfrm>
        </p:grpSpPr>
        <p:sp>
          <p:nvSpPr>
            <p:cNvPr id="325" name="Google Shape;325;p13"/>
            <p:cNvSpPr/>
            <p:nvPr/>
          </p:nvSpPr>
          <p:spPr>
            <a:xfrm>
              <a:off x="1028700" y="5057140"/>
              <a:ext cx="4241800" cy="1254760"/>
            </a:xfrm>
            <a:custGeom>
              <a:rect b="b" l="l" r="r" t="t"/>
              <a:pathLst>
                <a:path extrusionOk="0" h="1254760" w="4241800">
                  <a:moveTo>
                    <a:pt x="4032630" y="0"/>
                  </a:moveTo>
                  <a:lnTo>
                    <a:pt x="209130" y="0"/>
                  </a:lnTo>
                  <a:lnTo>
                    <a:pt x="161180" y="5521"/>
                  </a:lnTo>
                  <a:lnTo>
                    <a:pt x="117163" y="21251"/>
                  </a:lnTo>
                  <a:lnTo>
                    <a:pt x="78332" y="45936"/>
                  </a:lnTo>
                  <a:lnTo>
                    <a:pt x="45945" y="78323"/>
                  </a:lnTo>
                  <a:lnTo>
                    <a:pt x="21257" y="117160"/>
                  </a:lnTo>
                  <a:lnTo>
                    <a:pt x="5523" y="161192"/>
                  </a:lnTo>
                  <a:lnTo>
                    <a:pt x="0" y="209169"/>
                  </a:lnTo>
                  <a:lnTo>
                    <a:pt x="0" y="1045629"/>
                  </a:lnTo>
                  <a:lnTo>
                    <a:pt x="5523" y="1093579"/>
                  </a:lnTo>
                  <a:lnTo>
                    <a:pt x="21257" y="1137596"/>
                  </a:lnTo>
                  <a:lnTo>
                    <a:pt x="45945" y="1176427"/>
                  </a:lnTo>
                  <a:lnTo>
                    <a:pt x="78332" y="1208814"/>
                  </a:lnTo>
                  <a:lnTo>
                    <a:pt x="117163" y="1233502"/>
                  </a:lnTo>
                  <a:lnTo>
                    <a:pt x="161180" y="1249236"/>
                  </a:lnTo>
                  <a:lnTo>
                    <a:pt x="209130" y="1254760"/>
                  </a:lnTo>
                  <a:lnTo>
                    <a:pt x="4032630" y="1254760"/>
                  </a:lnTo>
                  <a:lnTo>
                    <a:pt x="4080607" y="1249236"/>
                  </a:lnTo>
                  <a:lnTo>
                    <a:pt x="4124639" y="1233502"/>
                  </a:lnTo>
                  <a:lnTo>
                    <a:pt x="4163476" y="1208814"/>
                  </a:lnTo>
                  <a:lnTo>
                    <a:pt x="4195863" y="1176427"/>
                  </a:lnTo>
                  <a:lnTo>
                    <a:pt x="4220548" y="1137596"/>
                  </a:lnTo>
                  <a:lnTo>
                    <a:pt x="4236278" y="1093579"/>
                  </a:lnTo>
                  <a:lnTo>
                    <a:pt x="4241800" y="1045629"/>
                  </a:lnTo>
                  <a:lnTo>
                    <a:pt x="4241800" y="209169"/>
                  </a:lnTo>
                  <a:lnTo>
                    <a:pt x="4236278" y="161192"/>
                  </a:lnTo>
                  <a:lnTo>
                    <a:pt x="4220548" y="117160"/>
                  </a:lnTo>
                  <a:lnTo>
                    <a:pt x="4195863" y="78323"/>
                  </a:lnTo>
                  <a:lnTo>
                    <a:pt x="4163476" y="45936"/>
                  </a:lnTo>
                  <a:lnTo>
                    <a:pt x="4124639" y="21251"/>
                  </a:lnTo>
                  <a:lnTo>
                    <a:pt x="4080607" y="5521"/>
                  </a:lnTo>
                  <a:lnTo>
                    <a:pt x="403263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1028700" y="5057140"/>
              <a:ext cx="4241800" cy="1254760"/>
            </a:xfrm>
            <a:custGeom>
              <a:rect b="b" l="l" r="r" t="t"/>
              <a:pathLst>
                <a:path extrusionOk="0" h="1254760" w="4241800">
                  <a:moveTo>
                    <a:pt x="0" y="209169"/>
                  </a:moveTo>
                  <a:lnTo>
                    <a:pt x="5523" y="161192"/>
                  </a:lnTo>
                  <a:lnTo>
                    <a:pt x="21257" y="117160"/>
                  </a:lnTo>
                  <a:lnTo>
                    <a:pt x="45945" y="78323"/>
                  </a:lnTo>
                  <a:lnTo>
                    <a:pt x="78332" y="45936"/>
                  </a:lnTo>
                  <a:lnTo>
                    <a:pt x="117163" y="21251"/>
                  </a:lnTo>
                  <a:lnTo>
                    <a:pt x="161180" y="5521"/>
                  </a:lnTo>
                  <a:lnTo>
                    <a:pt x="209130" y="0"/>
                  </a:lnTo>
                  <a:lnTo>
                    <a:pt x="4032630" y="0"/>
                  </a:lnTo>
                  <a:lnTo>
                    <a:pt x="4080607" y="5521"/>
                  </a:lnTo>
                  <a:lnTo>
                    <a:pt x="4124639" y="21251"/>
                  </a:lnTo>
                  <a:lnTo>
                    <a:pt x="4163476" y="45936"/>
                  </a:lnTo>
                  <a:lnTo>
                    <a:pt x="4195863" y="78323"/>
                  </a:lnTo>
                  <a:lnTo>
                    <a:pt x="4220548" y="117160"/>
                  </a:lnTo>
                  <a:lnTo>
                    <a:pt x="4236278" y="161192"/>
                  </a:lnTo>
                  <a:lnTo>
                    <a:pt x="4241800" y="209169"/>
                  </a:lnTo>
                  <a:lnTo>
                    <a:pt x="4241800" y="1045629"/>
                  </a:lnTo>
                  <a:lnTo>
                    <a:pt x="4236278" y="1093579"/>
                  </a:lnTo>
                  <a:lnTo>
                    <a:pt x="4220548" y="1137596"/>
                  </a:lnTo>
                  <a:lnTo>
                    <a:pt x="4195863" y="1176427"/>
                  </a:lnTo>
                  <a:lnTo>
                    <a:pt x="4163476" y="1208814"/>
                  </a:lnTo>
                  <a:lnTo>
                    <a:pt x="4124639" y="1233502"/>
                  </a:lnTo>
                  <a:lnTo>
                    <a:pt x="4080607" y="1249236"/>
                  </a:lnTo>
                  <a:lnTo>
                    <a:pt x="4032630" y="1254760"/>
                  </a:lnTo>
                  <a:lnTo>
                    <a:pt x="209130" y="1254760"/>
                  </a:lnTo>
                  <a:lnTo>
                    <a:pt x="161180" y="1249236"/>
                  </a:lnTo>
                  <a:lnTo>
                    <a:pt x="117163" y="1233502"/>
                  </a:lnTo>
                  <a:lnTo>
                    <a:pt x="78332" y="1208814"/>
                  </a:lnTo>
                  <a:lnTo>
                    <a:pt x="45945" y="1176427"/>
                  </a:lnTo>
                  <a:lnTo>
                    <a:pt x="21257" y="1137596"/>
                  </a:lnTo>
                  <a:lnTo>
                    <a:pt x="5523" y="1093579"/>
                  </a:lnTo>
                  <a:lnTo>
                    <a:pt x="0" y="1045629"/>
                  </a:lnTo>
                  <a:lnTo>
                    <a:pt x="0" y="209169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27" name="Google Shape;327;p13"/>
          <p:cNvSpPr txBox="1"/>
          <p:nvPr/>
        </p:nvSpPr>
        <p:spPr>
          <a:xfrm>
            <a:off x="1196657" y="5247576"/>
            <a:ext cx="3891915" cy="8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0" lvl="0" marL="12700" marR="5080" rtl="0" algn="ctr">
              <a:lnSpc>
                <a:spcPct val="869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Only consider the network topology  (TEDB – Traffic Engineering  Database)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8" name="Google Shape;328;p13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329" name="Google Shape;329;p13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4"/>
          <p:cNvSpPr txBox="1"/>
          <p:nvPr>
            <p:ph type="title"/>
          </p:nvPr>
        </p:nvSpPr>
        <p:spPr>
          <a:xfrm>
            <a:off x="1103312" y="845185"/>
            <a:ext cx="3716654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Stateful PCE</a:t>
            </a:r>
            <a:endParaRPr/>
          </a:p>
        </p:txBody>
      </p:sp>
      <p:sp>
        <p:nvSpPr>
          <p:cNvPr id="335" name="Google Shape;335;p14"/>
          <p:cNvSpPr txBox="1"/>
          <p:nvPr/>
        </p:nvSpPr>
        <p:spPr>
          <a:xfrm>
            <a:off x="1057592" y="2279967"/>
            <a:ext cx="9349105" cy="1261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spAutoFit/>
          </a:bodyPr>
          <a:lstStyle/>
          <a:p>
            <a:pPr indent="-139700" lvl="0" marL="103504" marR="5080" rtl="0" algn="just">
              <a:lnSpc>
                <a:spcPct val="90200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22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Now, along with network state (TEDB), if the PCE also stores the state of  all the demands (computed paths or LSPs) and their resources (lets call it  LSP-DB)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just">
              <a:lnSpc>
                <a:spcPct val="100000"/>
              </a:lnSpc>
              <a:spcBef>
                <a:spcPts val="165"/>
              </a:spcBef>
              <a:spcAft>
                <a:spcPts val="0"/>
              </a:spcAft>
              <a:buClr>
                <a:srgbClr val="FFBC46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We could do so much more and that is Stateful PCE!</a:t>
            </a:r>
            <a:endParaRPr b="0" i="0" sz="18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6" name="Google Shape;336;p14"/>
          <p:cNvSpPr txBox="1"/>
          <p:nvPr/>
        </p:nvSpPr>
        <p:spPr>
          <a:xfrm>
            <a:off x="1023619" y="4178934"/>
            <a:ext cx="824865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Trebuchet MS"/>
                <a:ea typeface="Trebuchet MS"/>
                <a:cs typeface="Trebuchet MS"/>
                <a:sym typeface="Trebuchet MS"/>
              </a:rPr>
              <a:t>Passive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7" name="Google Shape;337;p14"/>
          <p:cNvSpPr/>
          <p:nvPr/>
        </p:nvSpPr>
        <p:spPr>
          <a:xfrm>
            <a:off x="1973579" y="3888740"/>
            <a:ext cx="406400" cy="965200"/>
          </a:xfrm>
          <a:custGeom>
            <a:rect b="b" l="l" r="r" t="t"/>
            <a:pathLst>
              <a:path extrusionOk="0" h="965200" w="406400">
                <a:moveTo>
                  <a:pt x="406400" y="965200"/>
                </a:moveTo>
                <a:lnTo>
                  <a:pt x="352366" y="960122"/>
                </a:lnTo>
                <a:lnTo>
                  <a:pt x="303821" y="945792"/>
                </a:lnTo>
                <a:lnTo>
                  <a:pt x="262699" y="923559"/>
                </a:lnTo>
                <a:lnTo>
                  <a:pt x="230933" y="894776"/>
                </a:lnTo>
                <a:lnTo>
                  <a:pt x="210455" y="860792"/>
                </a:lnTo>
                <a:lnTo>
                  <a:pt x="203200" y="822960"/>
                </a:lnTo>
                <a:lnTo>
                  <a:pt x="203200" y="624840"/>
                </a:lnTo>
                <a:lnTo>
                  <a:pt x="195944" y="587007"/>
                </a:lnTo>
                <a:lnTo>
                  <a:pt x="175466" y="553023"/>
                </a:lnTo>
                <a:lnTo>
                  <a:pt x="143700" y="524240"/>
                </a:lnTo>
                <a:lnTo>
                  <a:pt x="102578" y="502007"/>
                </a:lnTo>
                <a:lnTo>
                  <a:pt x="54033" y="487677"/>
                </a:lnTo>
                <a:lnTo>
                  <a:pt x="0" y="482600"/>
                </a:lnTo>
                <a:lnTo>
                  <a:pt x="54033" y="477522"/>
                </a:lnTo>
                <a:lnTo>
                  <a:pt x="102578" y="463192"/>
                </a:lnTo>
                <a:lnTo>
                  <a:pt x="143700" y="440959"/>
                </a:lnTo>
                <a:lnTo>
                  <a:pt x="175466" y="412176"/>
                </a:lnTo>
                <a:lnTo>
                  <a:pt x="195944" y="378192"/>
                </a:lnTo>
                <a:lnTo>
                  <a:pt x="203200" y="340360"/>
                </a:lnTo>
                <a:lnTo>
                  <a:pt x="203200" y="142240"/>
                </a:lnTo>
                <a:lnTo>
                  <a:pt x="210455" y="104407"/>
                </a:lnTo>
                <a:lnTo>
                  <a:pt x="230933" y="70423"/>
                </a:lnTo>
                <a:lnTo>
                  <a:pt x="262699" y="41640"/>
                </a:lnTo>
                <a:lnTo>
                  <a:pt x="303821" y="19407"/>
                </a:lnTo>
                <a:lnTo>
                  <a:pt x="352366" y="5077"/>
                </a:lnTo>
                <a:lnTo>
                  <a:pt x="406400" y="0"/>
                </a:lnTo>
              </a:path>
            </a:pathLst>
          </a:custGeom>
          <a:noFill/>
          <a:ln cap="flat" cmpd="sng" w="15225">
            <a:solidFill>
              <a:srgbClr val="B83A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38" name="Google Shape;338;p14"/>
          <p:cNvSpPr txBox="1"/>
          <p:nvPr/>
        </p:nvSpPr>
        <p:spPr>
          <a:xfrm>
            <a:off x="2542539" y="3888740"/>
            <a:ext cx="5521960" cy="965200"/>
          </a:xfrm>
          <a:prstGeom prst="rect">
            <a:avLst/>
          </a:pr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74925">
            <a:spAutoFit/>
          </a:bodyPr>
          <a:lstStyle/>
          <a:p>
            <a:pPr indent="-228600" lvl="0" marL="305435" marR="273685" rtl="0" algn="l">
              <a:lnSpc>
                <a:spcPct val="876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Char char="•"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It uses the TEDB and LSP-DB while path  computation, but computation is done only  when requested by PCC.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9" name="Google Shape;339;p14"/>
          <p:cNvSpPr txBox="1"/>
          <p:nvPr/>
        </p:nvSpPr>
        <p:spPr>
          <a:xfrm>
            <a:off x="1115060" y="5352732"/>
            <a:ext cx="732790" cy="330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Trebuchet MS"/>
                <a:ea typeface="Trebuchet MS"/>
                <a:cs typeface="Trebuchet MS"/>
                <a:sym typeface="Trebuchet MS"/>
              </a:rPr>
              <a:t>Active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0" name="Google Shape;340;p14"/>
          <p:cNvSpPr/>
          <p:nvPr/>
        </p:nvSpPr>
        <p:spPr>
          <a:xfrm>
            <a:off x="1973579" y="4925059"/>
            <a:ext cx="406400" cy="1234440"/>
          </a:xfrm>
          <a:custGeom>
            <a:rect b="b" l="l" r="r" t="t"/>
            <a:pathLst>
              <a:path extrusionOk="0" h="1234439" w="406400">
                <a:moveTo>
                  <a:pt x="406400" y="1234439"/>
                </a:moveTo>
                <a:lnTo>
                  <a:pt x="352366" y="1229359"/>
                </a:lnTo>
                <a:lnTo>
                  <a:pt x="303821" y="1215021"/>
                </a:lnTo>
                <a:lnTo>
                  <a:pt x="262699" y="1192780"/>
                </a:lnTo>
                <a:lnTo>
                  <a:pt x="230933" y="1163993"/>
                </a:lnTo>
                <a:lnTo>
                  <a:pt x="210455" y="1130014"/>
                </a:lnTo>
                <a:lnTo>
                  <a:pt x="203200" y="1092199"/>
                </a:lnTo>
                <a:lnTo>
                  <a:pt x="203200" y="759459"/>
                </a:lnTo>
                <a:lnTo>
                  <a:pt x="195944" y="721645"/>
                </a:lnTo>
                <a:lnTo>
                  <a:pt x="175466" y="687666"/>
                </a:lnTo>
                <a:lnTo>
                  <a:pt x="143700" y="658879"/>
                </a:lnTo>
                <a:lnTo>
                  <a:pt x="102578" y="636638"/>
                </a:lnTo>
                <a:lnTo>
                  <a:pt x="54033" y="622300"/>
                </a:lnTo>
                <a:lnTo>
                  <a:pt x="0" y="617219"/>
                </a:lnTo>
                <a:lnTo>
                  <a:pt x="54033" y="612142"/>
                </a:lnTo>
                <a:lnTo>
                  <a:pt x="102578" y="597812"/>
                </a:lnTo>
                <a:lnTo>
                  <a:pt x="143700" y="575579"/>
                </a:lnTo>
                <a:lnTo>
                  <a:pt x="175466" y="546796"/>
                </a:lnTo>
                <a:lnTo>
                  <a:pt x="195944" y="512812"/>
                </a:lnTo>
                <a:lnTo>
                  <a:pt x="203200" y="474979"/>
                </a:lnTo>
                <a:lnTo>
                  <a:pt x="203200" y="142239"/>
                </a:lnTo>
                <a:lnTo>
                  <a:pt x="210455" y="104407"/>
                </a:lnTo>
                <a:lnTo>
                  <a:pt x="230933" y="70423"/>
                </a:lnTo>
                <a:lnTo>
                  <a:pt x="262699" y="41640"/>
                </a:lnTo>
                <a:lnTo>
                  <a:pt x="303821" y="19407"/>
                </a:lnTo>
                <a:lnTo>
                  <a:pt x="352366" y="5077"/>
                </a:lnTo>
                <a:lnTo>
                  <a:pt x="406400" y="0"/>
                </a:lnTo>
              </a:path>
            </a:pathLst>
          </a:custGeom>
          <a:noFill/>
          <a:ln cap="flat" cmpd="sng" w="15225">
            <a:solidFill>
              <a:srgbClr val="B83A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1" name="Google Shape;341;p14"/>
          <p:cNvSpPr txBox="1"/>
          <p:nvPr/>
        </p:nvSpPr>
        <p:spPr>
          <a:xfrm>
            <a:off x="2542539" y="4925059"/>
            <a:ext cx="5521960" cy="1234440"/>
          </a:xfrm>
          <a:prstGeom prst="rect">
            <a:avLst/>
          </a:pr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80625">
            <a:spAutoFit/>
          </a:bodyPr>
          <a:lstStyle/>
          <a:p>
            <a:pPr indent="-228600" lvl="0" marL="305435" marR="230504" rtl="0" algn="l">
              <a:lnSpc>
                <a:spcPct val="873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rebuchet MS"/>
              <a:buChar char="•"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It allows the control of the LSP to be  delegated to a PCE where the PCE becomes  the owner of the LSP and can change any  attribute of the LSP at anytime.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2" name="Google Shape;342;p14"/>
          <p:cNvSpPr txBox="1"/>
          <p:nvPr/>
        </p:nvSpPr>
        <p:spPr>
          <a:xfrm>
            <a:off x="8186419" y="3548379"/>
            <a:ext cx="3657600" cy="2585720"/>
          </a:xfrm>
          <a:prstGeom prst="rect">
            <a:avLst/>
          </a:prstGeom>
          <a:solidFill>
            <a:srgbClr val="E84B21"/>
          </a:solidFill>
          <a:ln cap="flat" cmpd="sng" w="15225">
            <a:solidFill>
              <a:srgbClr val="AA35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0625">
            <a:spAutoFit/>
          </a:bodyPr>
          <a:lstStyle/>
          <a:p>
            <a:pPr indent="0" lvl="0" marL="90170" marR="4114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The Stateful PCE can do global  re-optimization considering  various LSPs to optimize the  whole network!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9017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New Messages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115" lvl="0" marL="375285" marR="76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rebuchet MS"/>
              <a:buChar char="-"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Report – PCC reports the  status to PCE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375285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rebuchet MS"/>
              <a:buChar char="-"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Update – PCE update the path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37528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to PCC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43" name="Google Shape;343;p14"/>
          <p:cNvGrpSpPr/>
          <p:nvPr/>
        </p:nvGrpSpPr>
        <p:grpSpPr>
          <a:xfrm>
            <a:off x="10012355" y="9206"/>
            <a:ext cx="2087450" cy="2413027"/>
            <a:chOff x="10012355" y="9206"/>
            <a:chExt cx="2087450" cy="2413027"/>
          </a:xfrm>
        </p:grpSpPr>
        <p:sp>
          <p:nvSpPr>
            <p:cNvPr id="344" name="Google Shape;344;p14"/>
            <p:cNvSpPr/>
            <p:nvPr/>
          </p:nvSpPr>
          <p:spPr>
            <a:xfrm>
              <a:off x="10270780" y="585287"/>
              <a:ext cx="1553845" cy="1311910"/>
            </a:xfrm>
            <a:custGeom>
              <a:rect b="b" l="l" r="r" t="t"/>
              <a:pathLst>
                <a:path extrusionOk="0" h="1311910" w="1553845">
                  <a:moveTo>
                    <a:pt x="258904" y="1311682"/>
                  </a:moveTo>
                  <a:lnTo>
                    <a:pt x="776678" y="787012"/>
                  </a:lnTo>
                </a:path>
                <a:path extrusionOk="0" h="1311910" w="1553845">
                  <a:moveTo>
                    <a:pt x="764355" y="1216976"/>
                  </a:moveTo>
                  <a:lnTo>
                    <a:pt x="776678" y="787012"/>
                  </a:lnTo>
                </a:path>
                <a:path extrusionOk="0" h="1311910" w="1553845">
                  <a:moveTo>
                    <a:pt x="1294452" y="1311682"/>
                  </a:moveTo>
                  <a:lnTo>
                    <a:pt x="776678" y="787012"/>
                  </a:lnTo>
                </a:path>
                <a:path extrusionOk="0" h="1311910" w="1553845">
                  <a:moveTo>
                    <a:pt x="1553361" y="787012"/>
                  </a:moveTo>
                  <a:lnTo>
                    <a:pt x="776678" y="787012"/>
                  </a:lnTo>
                </a:path>
                <a:path extrusionOk="0" h="1311910" w="1553845">
                  <a:moveTo>
                    <a:pt x="1294452" y="262318"/>
                  </a:moveTo>
                  <a:lnTo>
                    <a:pt x="776678" y="787012"/>
                  </a:lnTo>
                </a:path>
                <a:path extrusionOk="0" h="1311910" w="1553845">
                  <a:moveTo>
                    <a:pt x="776678" y="0"/>
                  </a:moveTo>
                  <a:lnTo>
                    <a:pt x="776678" y="787012"/>
                  </a:lnTo>
                </a:path>
                <a:path extrusionOk="0" h="1311910" w="1553845">
                  <a:moveTo>
                    <a:pt x="420716" y="349739"/>
                  </a:moveTo>
                  <a:lnTo>
                    <a:pt x="776678" y="787012"/>
                  </a:lnTo>
                </a:path>
                <a:path extrusionOk="0" h="1311910" w="1553845">
                  <a:moveTo>
                    <a:pt x="0" y="787012"/>
                  </a:moveTo>
                  <a:lnTo>
                    <a:pt x="776678" y="787012"/>
                  </a:lnTo>
                </a:path>
              </a:pathLst>
            </a:custGeom>
            <a:noFill/>
            <a:ln cap="flat" cmpd="sng" w="10700">
              <a:solidFill>
                <a:srgbClr val="1F46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10012355" y="324193"/>
              <a:ext cx="2070652" cy="2097463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10012355" y="324193"/>
              <a:ext cx="2070735" cy="2098040"/>
            </a:xfrm>
            <a:custGeom>
              <a:rect b="b" l="l" r="r" t="t"/>
              <a:pathLst>
                <a:path extrusionOk="0" h="2098040" w="2070734">
                  <a:moveTo>
                    <a:pt x="139258" y="981987"/>
                  </a:moveTo>
                  <a:lnTo>
                    <a:pt x="147932" y="921677"/>
                  </a:lnTo>
                  <a:lnTo>
                    <a:pt x="160168" y="864768"/>
                  </a:lnTo>
                  <a:lnTo>
                    <a:pt x="175704" y="811574"/>
                  </a:lnTo>
                  <a:lnTo>
                    <a:pt x="194278" y="762411"/>
                  </a:lnTo>
                  <a:lnTo>
                    <a:pt x="215627" y="717593"/>
                  </a:lnTo>
                  <a:lnTo>
                    <a:pt x="239487" y="677436"/>
                  </a:lnTo>
                  <a:lnTo>
                    <a:pt x="265597" y="642255"/>
                  </a:lnTo>
                  <a:lnTo>
                    <a:pt x="293693" y="612364"/>
                  </a:lnTo>
                  <a:lnTo>
                    <a:pt x="323514" y="588079"/>
                  </a:lnTo>
                  <a:lnTo>
                    <a:pt x="387276" y="557587"/>
                  </a:lnTo>
                  <a:lnTo>
                    <a:pt x="420693" y="552010"/>
                  </a:lnTo>
                  <a:lnTo>
                    <a:pt x="454783" y="553298"/>
                  </a:lnTo>
                  <a:lnTo>
                    <a:pt x="515486" y="573189"/>
                  </a:lnTo>
                  <a:lnTo>
                    <a:pt x="565532" y="608376"/>
                  </a:lnTo>
                  <a:lnTo>
                    <a:pt x="589057" y="631908"/>
                  </a:lnTo>
                  <a:lnTo>
                    <a:pt x="600399" y="574891"/>
                  </a:lnTo>
                  <a:lnTo>
                    <a:pt x="616280" y="523246"/>
                  </a:lnTo>
                  <a:lnTo>
                    <a:pt x="636175" y="477518"/>
                  </a:lnTo>
                  <a:lnTo>
                    <a:pt x="659560" y="438247"/>
                  </a:lnTo>
                  <a:lnTo>
                    <a:pt x="685909" y="405977"/>
                  </a:lnTo>
                  <a:lnTo>
                    <a:pt x="745402" y="364609"/>
                  </a:lnTo>
                  <a:lnTo>
                    <a:pt x="777496" y="356597"/>
                  </a:lnTo>
                  <a:lnTo>
                    <a:pt x="810457" y="357755"/>
                  </a:lnTo>
                  <a:lnTo>
                    <a:pt x="875577" y="388923"/>
                  </a:lnTo>
                  <a:lnTo>
                    <a:pt x="904953" y="417931"/>
                  </a:lnTo>
                  <a:lnTo>
                    <a:pt x="931342" y="454992"/>
                  </a:lnTo>
                  <a:lnTo>
                    <a:pt x="954197" y="499446"/>
                  </a:lnTo>
                  <a:lnTo>
                    <a:pt x="945734" y="444718"/>
                  </a:lnTo>
                  <a:lnTo>
                    <a:pt x="945612" y="389833"/>
                  </a:lnTo>
                  <a:lnTo>
                    <a:pt x="953236" y="337437"/>
                  </a:lnTo>
                  <a:lnTo>
                    <a:pt x="968009" y="290178"/>
                  </a:lnTo>
                  <a:lnTo>
                    <a:pt x="989335" y="250704"/>
                  </a:lnTo>
                  <a:lnTo>
                    <a:pt x="1016619" y="221660"/>
                  </a:lnTo>
                  <a:lnTo>
                    <a:pt x="1050153" y="205941"/>
                  </a:lnTo>
                  <a:lnTo>
                    <a:pt x="1084113" y="208041"/>
                  </a:lnTo>
                  <a:lnTo>
                    <a:pt x="1116345" y="227277"/>
                  </a:lnTo>
                  <a:lnTo>
                    <a:pt x="1144692" y="262962"/>
                  </a:lnTo>
                  <a:lnTo>
                    <a:pt x="1180633" y="223371"/>
                  </a:lnTo>
                  <a:lnTo>
                    <a:pt x="1219243" y="195554"/>
                  </a:lnTo>
                  <a:lnTo>
                    <a:pt x="1259646" y="179720"/>
                  </a:lnTo>
                  <a:lnTo>
                    <a:pt x="1300962" y="176077"/>
                  </a:lnTo>
                  <a:lnTo>
                    <a:pt x="1342313" y="184832"/>
                  </a:lnTo>
                  <a:lnTo>
                    <a:pt x="1382822" y="206193"/>
                  </a:lnTo>
                  <a:lnTo>
                    <a:pt x="1396002" y="151073"/>
                  </a:lnTo>
                  <a:lnTo>
                    <a:pt x="1414495" y="103213"/>
                  </a:lnTo>
                  <a:lnTo>
                    <a:pt x="1437467" y="63395"/>
                  </a:lnTo>
                  <a:lnTo>
                    <a:pt x="1464084" y="32400"/>
                  </a:lnTo>
                  <a:lnTo>
                    <a:pt x="1524914" y="0"/>
                  </a:lnTo>
                  <a:lnTo>
                    <a:pt x="1557460" y="156"/>
                  </a:lnTo>
                  <a:lnTo>
                    <a:pt x="1620891" y="35674"/>
                  </a:lnTo>
                  <a:lnTo>
                    <a:pt x="1647867" y="68981"/>
                  </a:lnTo>
                  <a:lnTo>
                    <a:pt x="1670555" y="110919"/>
                  </a:lnTo>
                  <a:lnTo>
                    <a:pt x="1688270" y="160230"/>
                  </a:lnTo>
                  <a:lnTo>
                    <a:pt x="1700327" y="215654"/>
                  </a:lnTo>
                  <a:lnTo>
                    <a:pt x="1734653" y="207376"/>
                  </a:lnTo>
                  <a:lnTo>
                    <a:pt x="1800953" y="219916"/>
                  </a:lnTo>
                  <a:lnTo>
                    <a:pt x="1860642" y="267261"/>
                  </a:lnTo>
                  <a:lnTo>
                    <a:pt x="1886705" y="302489"/>
                  </a:lnTo>
                  <a:lnTo>
                    <a:pt x="1909552" y="344623"/>
                  </a:lnTo>
                  <a:lnTo>
                    <a:pt x="1928661" y="393064"/>
                  </a:lnTo>
                  <a:lnTo>
                    <a:pt x="1943512" y="447213"/>
                  </a:lnTo>
                  <a:lnTo>
                    <a:pt x="1953584" y="506471"/>
                  </a:lnTo>
                  <a:lnTo>
                    <a:pt x="1957990" y="562007"/>
                  </a:lnTo>
                  <a:lnTo>
                    <a:pt x="1957786" y="617793"/>
                  </a:lnTo>
                  <a:lnTo>
                    <a:pt x="1953017" y="672932"/>
                  </a:lnTo>
                  <a:lnTo>
                    <a:pt x="1943726" y="726524"/>
                  </a:lnTo>
                  <a:lnTo>
                    <a:pt x="1977653" y="735064"/>
                  </a:lnTo>
                  <a:lnTo>
                    <a:pt x="2008087" y="758430"/>
                  </a:lnTo>
                  <a:lnTo>
                    <a:pt x="2033816" y="794434"/>
                  </a:lnTo>
                  <a:lnTo>
                    <a:pt x="2053628" y="840886"/>
                  </a:lnTo>
                  <a:lnTo>
                    <a:pt x="2066311" y="895597"/>
                  </a:lnTo>
                  <a:lnTo>
                    <a:pt x="2070652" y="956378"/>
                  </a:lnTo>
                  <a:lnTo>
                    <a:pt x="2066123" y="1015330"/>
                  </a:lnTo>
                  <a:lnTo>
                    <a:pt x="2053480" y="1069358"/>
                  </a:lnTo>
                  <a:lnTo>
                    <a:pt x="2033562" y="1115875"/>
                  </a:lnTo>
                  <a:lnTo>
                    <a:pt x="2007210" y="1152296"/>
                  </a:lnTo>
                  <a:lnTo>
                    <a:pt x="2011099" y="1212163"/>
                  </a:lnTo>
                  <a:lnTo>
                    <a:pt x="2010818" y="1271104"/>
                  </a:lnTo>
                  <a:lnTo>
                    <a:pt x="2006571" y="1328598"/>
                  </a:lnTo>
                  <a:lnTo>
                    <a:pt x="1998560" y="1384123"/>
                  </a:lnTo>
                  <a:lnTo>
                    <a:pt x="1986989" y="1437156"/>
                  </a:lnTo>
                  <a:lnTo>
                    <a:pt x="1972061" y="1487175"/>
                  </a:lnTo>
                  <a:lnTo>
                    <a:pt x="1953977" y="1533659"/>
                  </a:lnTo>
                  <a:lnTo>
                    <a:pt x="1932941" y="1576085"/>
                  </a:lnTo>
                  <a:lnTo>
                    <a:pt x="1909156" y="1613931"/>
                  </a:lnTo>
                  <a:lnTo>
                    <a:pt x="1882825" y="1646676"/>
                  </a:lnTo>
                  <a:lnTo>
                    <a:pt x="1854151" y="1673797"/>
                  </a:lnTo>
                  <a:lnTo>
                    <a:pt x="1790582" y="1709079"/>
                  </a:lnTo>
                  <a:lnTo>
                    <a:pt x="1745487" y="1716608"/>
                  </a:lnTo>
                  <a:lnTo>
                    <a:pt x="1722856" y="1715244"/>
                  </a:lnTo>
                  <a:lnTo>
                    <a:pt x="1700328" y="1710462"/>
                  </a:lnTo>
                  <a:lnTo>
                    <a:pt x="1682796" y="1767254"/>
                  </a:lnTo>
                  <a:lnTo>
                    <a:pt x="1656763" y="1809182"/>
                  </a:lnTo>
                  <a:lnTo>
                    <a:pt x="1624670" y="1834333"/>
                  </a:lnTo>
                  <a:lnTo>
                    <a:pt x="1588959" y="1840793"/>
                  </a:lnTo>
                  <a:lnTo>
                    <a:pt x="1552071" y="1826647"/>
                  </a:lnTo>
                  <a:lnTo>
                    <a:pt x="1537686" y="1814872"/>
                  </a:lnTo>
                  <a:lnTo>
                    <a:pt x="1524286" y="1799972"/>
                  </a:lnTo>
                  <a:lnTo>
                    <a:pt x="1512040" y="1782162"/>
                  </a:lnTo>
                  <a:lnTo>
                    <a:pt x="1501122" y="1761662"/>
                  </a:lnTo>
                  <a:lnTo>
                    <a:pt x="1481532" y="1818467"/>
                  </a:lnTo>
                  <a:lnTo>
                    <a:pt x="1456574" y="1866152"/>
                  </a:lnTo>
                  <a:lnTo>
                    <a:pt x="1427108" y="1904159"/>
                  </a:lnTo>
                  <a:lnTo>
                    <a:pt x="1393992" y="1931932"/>
                  </a:lnTo>
                  <a:lnTo>
                    <a:pt x="1358086" y="1948915"/>
                  </a:lnTo>
                  <a:lnTo>
                    <a:pt x="1320248" y="1954552"/>
                  </a:lnTo>
                  <a:lnTo>
                    <a:pt x="1281338" y="1948284"/>
                  </a:lnTo>
                  <a:lnTo>
                    <a:pt x="1242214" y="1929557"/>
                  </a:lnTo>
                  <a:lnTo>
                    <a:pt x="1198551" y="1957599"/>
                  </a:lnTo>
                  <a:lnTo>
                    <a:pt x="1153482" y="1975075"/>
                  </a:lnTo>
                  <a:lnTo>
                    <a:pt x="1107841" y="1981860"/>
                  </a:lnTo>
                  <a:lnTo>
                    <a:pt x="1062466" y="1977830"/>
                  </a:lnTo>
                  <a:lnTo>
                    <a:pt x="1018192" y="1962860"/>
                  </a:lnTo>
                  <a:lnTo>
                    <a:pt x="988630" y="2004204"/>
                  </a:lnTo>
                  <a:lnTo>
                    <a:pt x="957144" y="2037928"/>
                  </a:lnTo>
                  <a:lnTo>
                    <a:pt x="924127" y="2064074"/>
                  </a:lnTo>
                  <a:lnTo>
                    <a:pt x="889973" y="2082684"/>
                  </a:lnTo>
                  <a:lnTo>
                    <a:pt x="819838" y="2097463"/>
                  </a:lnTo>
                  <a:lnTo>
                    <a:pt x="784646" y="2093716"/>
                  </a:lnTo>
                  <a:lnTo>
                    <a:pt x="715987" y="2064162"/>
                  </a:lnTo>
                  <a:lnTo>
                    <a:pt x="683309" y="2038437"/>
                  </a:lnTo>
                  <a:lnTo>
                    <a:pt x="652259" y="2005471"/>
                  </a:lnTo>
                  <a:lnTo>
                    <a:pt x="623231" y="1965306"/>
                  </a:lnTo>
                  <a:lnTo>
                    <a:pt x="596621" y="1917982"/>
                  </a:lnTo>
                  <a:lnTo>
                    <a:pt x="583746" y="1890215"/>
                  </a:lnTo>
                  <a:lnTo>
                    <a:pt x="551131" y="1926977"/>
                  </a:lnTo>
                  <a:lnTo>
                    <a:pt x="514429" y="1938134"/>
                  </a:lnTo>
                  <a:lnTo>
                    <a:pt x="478062" y="1923874"/>
                  </a:lnTo>
                  <a:lnTo>
                    <a:pt x="446452" y="1884385"/>
                  </a:lnTo>
                  <a:lnTo>
                    <a:pt x="425917" y="1825927"/>
                  </a:lnTo>
                  <a:lnTo>
                    <a:pt x="419724" y="1757764"/>
                  </a:lnTo>
                  <a:lnTo>
                    <a:pt x="384786" y="1781149"/>
                  </a:lnTo>
                  <a:lnTo>
                    <a:pt x="349047" y="1793637"/>
                  </a:lnTo>
                  <a:lnTo>
                    <a:pt x="313191" y="1795589"/>
                  </a:lnTo>
                  <a:lnTo>
                    <a:pt x="277904" y="1787369"/>
                  </a:lnTo>
                  <a:lnTo>
                    <a:pt x="243870" y="1769340"/>
                  </a:lnTo>
                  <a:lnTo>
                    <a:pt x="211774" y="1741865"/>
                  </a:lnTo>
                  <a:lnTo>
                    <a:pt x="182301" y="1705306"/>
                  </a:lnTo>
                  <a:lnTo>
                    <a:pt x="156136" y="1660027"/>
                  </a:lnTo>
                  <a:lnTo>
                    <a:pt x="133964" y="1606390"/>
                  </a:lnTo>
                  <a:lnTo>
                    <a:pt x="103422" y="1586799"/>
                  </a:lnTo>
                  <a:lnTo>
                    <a:pt x="76096" y="1558627"/>
                  </a:lnTo>
                  <a:lnTo>
                    <a:pt x="52348" y="1522982"/>
                  </a:lnTo>
                  <a:lnTo>
                    <a:pt x="32542" y="1480972"/>
                  </a:lnTo>
                  <a:lnTo>
                    <a:pt x="17041" y="1433705"/>
                  </a:lnTo>
                  <a:lnTo>
                    <a:pt x="6208" y="1382288"/>
                  </a:lnTo>
                  <a:lnTo>
                    <a:pt x="406" y="1327830"/>
                  </a:lnTo>
                  <a:lnTo>
                    <a:pt x="0" y="1271438"/>
                  </a:lnTo>
                  <a:lnTo>
                    <a:pt x="5351" y="1214221"/>
                  </a:lnTo>
                  <a:lnTo>
                    <a:pt x="16605" y="1158602"/>
                  </a:lnTo>
                  <a:lnTo>
                    <a:pt x="33060" y="1108398"/>
                  </a:lnTo>
                  <a:lnTo>
                    <a:pt x="54135" y="1064620"/>
                  </a:lnTo>
                  <a:lnTo>
                    <a:pt x="79248" y="1028284"/>
                  </a:lnTo>
                  <a:lnTo>
                    <a:pt x="107816" y="1000401"/>
                  </a:lnTo>
                  <a:lnTo>
                    <a:pt x="139258" y="981987"/>
                  </a:lnTo>
                  <a:close/>
                </a:path>
              </a:pathLst>
            </a:custGeom>
            <a:noFill/>
            <a:ln cap="flat" cmpd="sng" w="106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10027818" y="449408"/>
              <a:ext cx="1925757" cy="155208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10027817" y="1411901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52" y="48157"/>
                  </a:moveTo>
                  <a:lnTo>
                    <a:pt x="115719" y="29399"/>
                  </a:lnTo>
                  <a:lnTo>
                    <a:pt x="102812" y="14093"/>
                  </a:lnTo>
                  <a:lnTo>
                    <a:pt x="83668" y="3780"/>
                  </a:lnTo>
                  <a:lnTo>
                    <a:pt x="60227" y="0"/>
                  </a:lnTo>
                  <a:lnTo>
                    <a:pt x="36784" y="3780"/>
                  </a:lnTo>
                  <a:lnTo>
                    <a:pt x="17640" y="14093"/>
                  </a:lnTo>
                  <a:lnTo>
                    <a:pt x="4732" y="29399"/>
                  </a:lnTo>
                  <a:lnTo>
                    <a:pt x="0" y="48157"/>
                  </a:lnTo>
                  <a:lnTo>
                    <a:pt x="4732" y="66916"/>
                  </a:lnTo>
                  <a:lnTo>
                    <a:pt x="17640" y="82222"/>
                  </a:lnTo>
                  <a:lnTo>
                    <a:pt x="36784" y="92535"/>
                  </a:lnTo>
                  <a:lnTo>
                    <a:pt x="60227" y="96315"/>
                  </a:lnTo>
                  <a:lnTo>
                    <a:pt x="83668" y="92535"/>
                  </a:lnTo>
                  <a:lnTo>
                    <a:pt x="102812" y="82222"/>
                  </a:lnTo>
                  <a:lnTo>
                    <a:pt x="115719" y="66916"/>
                  </a:lnTo>
                  <a:lnTo>
                    <a:pt x="120452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10088045" y="1428332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00" y="0"/>
                  </a:moveTo>
                  <a:lnTo>
                    <a:pt x="11995" y="0"/>
                  </a:lnTo>
                  <a:lnTo>
                    <a:pt x="23991" y="9234"/>
                  </a:lnTo>
                  <a:lnTo>
                    <a:pt x="0" y="27704"/>
                  </a:lnTo>
                  <a:lnTo>
                    <a:pt x="5213" y="31727"/>
                  </a:lnTo>
                  <a:lnTo>
                    <a:pt x="29205" y="13257"/>
                  </a:lnTo>
                  <a:lnTo>
                    <a:pt x="41200" y="22492"/>
                  </a:lnTo>
                  <a:lnTo>
                    <a:pt x="4120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10088045" y="1428332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00" y="22492"/>
                  </a:moveTo>
                  <a:lnTo>
                    <a:pt x="41200" y="0"/>
                  </a:lnTo>
                  <a:lnTo>
                    <a:pt x="11995" y="0"/>
                  </a:lnTo>
                  <a:lnTo>
                    <a:pt x="23991" y="9234"/>
                  </a:lnTo>
                  <a:lnTo>
                    <a:pt x="0" y="27704"/>
                  </a:lnTo>
                  <a:lnTo>
                    <a:pt x="5213" y="31727"/>
                  </a:lnTo>
                  <a:lnTo>
                    <a:pt x="29205" y="13257"/>
                  </a:lnTo>
                  <a:lnTo>
                    <a:pt x="4120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10044231" y="142634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17" y="0"/>
                  </a:moveTo>
                  <a:lnTo>
                    <a:pt x="0" y="4022"/>
                  </a:lnTo>
                  <a:lnTo>
                    <a:pt x="26599" y="24475"/>
                  </a:lnTo>
                  <a:lnTo>
                    <a:pt x="14603" y="33710"/>
                  </a:lnTo>
                  <a:lnTo>
                    <a:pt x="41204" y="31670"/>
                  </a:lnTo>
                  <a:lnTo>
                    <a:pt x="43813" y="11217"/>
                  </a:lnTo>
                  <a:lnTo>
                    <a:pt x="31817" y="20452"/>
                  </a:lnTo>
                  <a:lnTo>
                    <a:pt x="5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10044231" y="142634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3" y="11217"/>
                  </a:moveTo>
                  <a:lnTo>
                    <a:pt x="41204" y="31670"/>
                  </a:lnTo>
                  <a:lnTo>
                    <a:pt x="14603" y="33710"/>
                  </a:lnTo>
                  <a:lnTo>
                    <a:pt x="26599" y="24475"/>
                  </a:lnTo>
                  <a:lnTo>
                    <a:pt x="0" y="4022"/>
                  </a:lnTo>
                  <a:lnTo>
                    <a:pt x="5217" y="0"/>
                  </a:lnTo>
                  <a:lnTo>
                    <a:pt x="31817" y="20452"/>
                  </a:lnTo>
                  <a:lnTo>
                    <a:pt x="43813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10088045" y="146005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05" y="0"/>
                  </a:moveTo>
                  <a:lnTo>
                    <a:pt x="2604" y="1982"/>
                  </a:lnTo>
                  <a:lnTo>
                    <a:pt x="0" y="22492"/>
                  </a:lnTo>
                  <a:lnTo>
                    <a:pt x="11995" y="13257"/>
                  </a:lnTo>
                  <a:lnTo>
                    <a:pt x="38596" y="33710"/>
                  </a:lnTo>
                  <a:lnTo>
                    <a:pt x="43810" y="29687"/>
                  </a:lnTo>
                  <a:lnTo>
                    <a:pt x="17209" y="9234"/>
                  </a:lnTo>
                  <a:lnTo>
                    <a:pt x="2920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10088045" y="146005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04" y="1982"/>
                  </a:lnTo>
                  <a:lnTo>
                    <a:pt x="29205" y="0"/>
                  </a:lnTo>
                  <a:lnTo>
                    <a:pt x="17209" y="9234"/>
                  </a:lnTo>
                  <a:lnTo>
                    <a:pt x="43810" y="29687"/>
                  </a:lnTo>
                  <a:lnTo>
                    <a:pt x="38596" y="33710"/>
                  </a:lnTo>
                  <a:lnTo>
                    <a:pt x="11995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5" name="Google Shape;355;p14"/>
            <p:cNvSpPr/>
            <p:nvPr/>
          </p:nvSpPr>
          <p:spPr>
            <a:xfrm>
              <a:off x="10046839" y="146005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87" y="0"/>
                  </a:moveTo>
                  <a:lnTo>
                    <a:pt x="1199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09" y="31727"/>
                  </a:lnTo>
                  <a:lnTo>
                    <a:pt x="17209" y="22492"/>
                  </a:lnTo>
                  <a:lnTo>
                    <a:pt x="41205" y="4022"/>
                  </a:lnTo>
                  <a:lnTo>
                    <a:pt x="3598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6" name="Google Shape;356;p14"/>
            <p:cNvSpPr/>
            <p:nvPr/>
          </p:nvSpPr>
          <p:spPr>
            <a:xfrm>
              <a:off x="10046839" y="146005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09" y="31727"/>
                  </a:lnTo>
                  <a:lnTo>
                    <a:pt x="17209" y="22492"/>
                  </a:lnTo>
                  <a:lnTo>
                    <a:pt x="41205" y="4022"/>
                  </a:lnTo>
                  <a:lnTo>
                    <a:pt x="35987" y="0"/>
                  </a:lnTo>
                  <a:lnTo>
                    <a:pt x="1199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10027818" y="1460059"/>
              <a:ext cx="120452" cy="11240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10027817" y="1460059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40" y="98291"/>
                  </a:lnTo>
                  <a:lnTo>
                    <a:pt x="60227" y="112406"/>
                  </a:lnTo>
                  <a:lnTo>
                    <a:pt x="83668" y="108618"/>
                  </a:lnTo>
                  <a:lnTo>
                    <a:pt x="102812" y="98291"/>
                  </a:lnTo>
                  <a:lnTo>
                    <a:pt x="115719" y="82982"/>
                  </a:lnTo>
                  <a:lnTo>
                    <a:pt x="120452" y="64248"/>
                  </a:lnTo>
                  <a:lnTo>
                    <a:pt x="120452" y="0"/>
                  </a:lnTo>
                  <a:lnTo>
                    <a:pt x="115719" y="18758"/>
                  </a:lnTo>
                  <a:lnTo>
                    <a:pt x="102812" y="34064"/>
                  </a:lnTo>
                  <a:lnTo>
                    <a:pt x="83668" y="44377"/>
                  </a:lnTo>
                  <a:lnTo>
                    <a:pt x="60227" y="48157"/>
                  </a:lnTo>
                  <a:lnTo>
                    <a:pt x="36784" y="44377"/>
                  </a:lnTo>
                  <a:lnTo>
                    <a:pt x="17640" y="34064"/>
                  </a:lnTo>
                  <a:lnTo>
                    <a:pt x="4733" y="1875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10027817" y="1411901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52" y="48157"/>
                  </a:moveTo>
                  <a:lnTo>
                    <a:pt x="115719" y="29399"/>
                  </a:lnTo>
                  <a:lnTo>
                    <a:pt x="102812" y="14093"/>
                  </a:lnTo>
                  <a:lnTo>
                    <a:pt x="83668" y="3780"/>
                  </a:lnTo>
                  <a:lnTo>
                    <a:pt x="60227" y="0"/>
                  </a:lnTo>
                  <a:lnTo>
                    <a:pt x="36784" y="3780"/>
                  </a:lnTo>
                  <a:lnTo>
                    <a:pt x="17640" y="14093"/>
                  </a:lnTo>
                  <a:lnTo>
                    <a:pt x="4733" y="29399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17640" y="146449"/>
                  </a:lnTo>
                  <a:lnTo>
                    <a:pt x="60227" y="160563"/>
                  </a:lnTo>
                  <a:lnTo>
                    <a:pt x="83668" y="156775"/>
                  </a:lnTo>
                  <a:lnTo>
                    <a:pt x="102812" y="146449"/>
                  </a:lnTo>
                  <a:lnTo>
                    <a:pt x="115719" y="131140"/>
                  </a:lnTo>
                  <a:lnTo>
                    <a:pt x="120452" y="112406"/>
                  </a:lnTo>
                  <a:lnTo>
                    <a:pt x="120452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11135972" y="769476"/>
              <a:ext cx="120466" cy="9637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11135971" y="769476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16" y="14114"/>
                  </a:lnTo>
                  <a:lnTo>
                    <a:pt x="83663" y="3788"/>
                  </a:lnTo>
                  <a:lnTo>
                    <a:pt x="60212" y="0"/>
                  </a:lnTo>
                  <a:lnTo>
                    <a:pt x="36785" y="3788"/>
                  </a:lnTo>
                  <a:lnTo>
                    <a:pt x="17645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4735" y="66925"/>
                  </a:lnTo>
                  <a:lnTo>
                    <a:pt x="17645" y="82250"/>
                  </a:lnTo>
                  <a:lnTo>
                    <a:pt x="36785" y="92583"/>
                  </a:lnTo>
                  <a:lnTo>
                    <a:pt x="60212" y="96372"/>
                  </a:lnTo>
                  <a:lnTo>
                    <a:pt x="83663" y="92583"/>
                  </a:lnTo>
                  <a:lnTo>
                    <a:pt x="102816" y="82250"/>
                  </a:lnTo>
                  <a:lnTo>
                    <a:pt x="115731" y="66925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11196183" y="785907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11196183" y="785907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11152373" y="783924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17"/>
                  </a:lnTo>
                  <a:lnTo>
                    <a:pt x="31827" y="20452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11152373" y="783924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6" name="Google Shape;366;p14"/>
            <p:cNvSpPr/>
            <p:nvPr/>
          </p:nvSpPr>
          <p:spPr>
            <a:xfrm>
              <a:off x="11196183" y="817634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35" y="0"/>
                  </a:moveTo>
                  <a:lnTo>
                    <a:pt x="2634" y="2039"/>
                  </a:lnTo>
                  <a:lnTo>
                    <a:pt x="0" y="22492"/>
                  </a:lnTo>
                  <a:lnTo>
                    <a:pt x="12025" y="13257"/>
                  </a:lnTo>
                  <a:lnTo>
                    <a:pt x="38625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23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11196183" y="817634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34" y="2039"/>
                  </a:lnTo>
                  <a:lnTo>
                    <a:pt x="29235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625" y="33767"/>
                  </a:lnTo>
                  <a:lnTo>
                    <a:pt x="12025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11155008" y="817634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11155008" y="817634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11135972" y="817634"/>
              <a:ext cx="120466" cy="112462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11135971" y="817634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45" y="98341"/>
                  </a:lnTo>
                  <a:lnTo>
                    <a:pt x="60212" y="112462"/>
                  </a:lnTo>
                  <a:lnTo>
                    <a:pt x="83663" y="108673"/>
                  </a:lnTo>
                  <a:lnTo>
                    <a:pt x="102816" y="98341"/>
                  </a:lnTo>
                  <a:lnTo>
                    <a:pt x="115731" y="83015"/>
                  </a:lnTo>
                  <a:lnTo>
                    <a:pt x="120466" y="64248"/>
                  </a:lnTo>
                  <a:lnTo>
                    <a:pt x="120466" y="0"/>
                  </a:lnTo>
                  <a:lnTo>
                    <a:pt x="115731" y="18767"/>
                  </a:lnTo>
                  <a:lnTo>
                    <a:pt x="102816" y="34092"/>
                  </a:lnTo>
                  <a:lnTo>
                    <a:pt x="83663" y="44425"/>
                  </a:lnTo>
                  <a:lnTo>
                    <a:pt x="60212" y="48214"/>
                  </a:lnTo>
                  <a:lnTo>
                    <a:pt x="36785" y="44425"/>
                  </a:lnTo>
                  <a:lnTo>
                    <a:pt x="17645" y="34092"/>
                  </a:lnTo>
                  <a:lnTo>
                    <a:pt x="4735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11135971" y="769476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16" y="14114"/>
                  </a:lnTo>
                  <a:lnTo>
                    <a:pt x="83663" y="3788"/>
                  </a:lnTo>
                  <a:lnTo>
                    <a:pt x="60212" y="0"/>
                  </a:lnTo>
                  <a:lnTo>
                    <a:pt x="36785" y="3788"/>
                  </a:lnTo>
                  <a:lnTo>
                    <a:pt x="17645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35" y="131173"/>
                  </a:lnTo>
                  <a:lnTo>
                    <a:pt x="17645" y="146498"/>
                  </a:lnTo>
                  <a:lnTo>
                    <a:pt x="36785" y="156831"/>
                  </a:lnTo>
                  <a:lnTo>
                    <a:pt x="60212" y="160620"/>
                  </a:lnTo>
                  <a:lnTo>
                    <a:pt x="83663" y="156831"/>
                  </a:lnTo>
                  <a:lnTo>
                    <a:pt x="102816" y="146498"/>
                  </a:lnTo>
                  <a:lnTo>
                    <a:pt x="115731" y="131173"/>
                  </a:lnTo>
                  <a:lnTo>
                    <a:pt x="120466" y="112406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10883012" y="1010378"/>
              <a:ext cx="120466" cy="9637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10883012" y="1010379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21" y="14114"/>
                  </a:lnTo>
                  <a:lnTo>
                    <a:pt x="83681" y="3788"/>
                  </a:lnTo>
                  <a:lnTo>
                    <a:pt x="60254" y="0"/>
                  </a:lnTo>
                  <a:lnTo>
                    <a:pt x="36803" y="3788"/>
                  </a:lnTo>
                  <a:lnTo>
                    <a:pt x="17650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4735" y="66925"/>
                  </a:lnTo>
                  <a:lnTo>
                    <a:pt x="17650" y="82250"/>
                  </a:lnTo>
                  <a:lnTo>
                    <a:pt x="36803" y="92583"/>
                  </a:lnTo>
                  <a:lnTo>
                    <a:pt x="60254" y="96372"/>
                  </a:lnTo>
                  <a:lnTo>
                    <a:pt x="83681" y="92583"/>
                  </a:lnTo>
                  <a:lnTo>
                    <a:pt x="102821" y="82250"/>
                  </a:lnTo>
                  <a:lnTo>
                    <a:pt x="115731" y="66925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10943267" y="102680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0"/>
                  </a:move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184" y="31727"/>
                  </a:lnTo>
                  <a:lnTo>
                    <a:pt x="29192" y="13257"/>
                  </a:lnTo>
                  <a:lnTo>
                    <a:pt x="41175" y="22492"/>
                  </a:lnTo>
                  <a:lnTo>
                    <a:pt x="4117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10943267" y="102680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22492"/>
                  </a:moveTo>
                  <a:lnTo>
                    <a:pt x="41175" y="0"/>
                  </a:ln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184" y="31727"/>
                  </a:lnTo>
                  <a:lnTo>
                    <a:pt x="29192" y="13257"/>
                  </a:lnTo>
                  <a:lnTo>
                    <a:pt x="41175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10899456" y="102482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184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575" y="33710"/>
                  </a:lnTo>
                  <a:lnTo>
                    <a:pt x="41175" y="31727"/>
                  </a:lnTo>
                  <a:lnTo>
                    <a:pt x="43810" y="11217"/>
                  </a:lnTo>
                  <a:lnTo>
                    <a:pt x="31784" y="20452"/>
                  </a:lnTo>
                  <a:lnTo>
                    <a:pt x="518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10899456" y="102482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175" y="31727"/>
                  </a:lnTo>
                  <a:lnTo>
                    <a:pt x="14575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184" y="0"/>
                  </a:lnTo>
                  <a:lnTo>
                    <a:pt x="31784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10943267" y="105853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192" y="0"/>
                  </a:moveTo>
                  <a:lnTo>
                    <a:pt x="2592" y="2039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10943267" y="105853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592" y="2039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83" y="33767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10902048" y="105853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10902048" y="105853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10883012" y="1058536"/>
              <a:ext cx="120466" cy="112462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10883012" y="1058536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50" y="98341"/>
                  </a:lnTo>
                  <a:lnTo>
                    <a:pt x="60254" y="112462"/>
                  </a:lnTo>
                  <a:lnTo>
                    <a:pt x="83681" y="108673"/>
                  </a:lnTo>
                  <a:lnTo>
                    <a:pt x="102821" y="98341"/>
                  </a:lnTo>
                  <a:lnTo>
                    <a:pt x="115731" y="83015"/>
                  </a:lnTo>
                  <a:lnTo>
                    <a:pt x="120466" y="64248"/>
                  </a:lnTo>
                  <a:lnTo>
                    <a:pt x="120466" y="0"/>
                  </a:lnTo>
                  <a:lnTo>
                    <a:pt x="115731" y="18767"/>
                  </a:lnTo>
                  <a:lnTo>
                    <a:pt x="102821" y="34092"/>
                  </a:lnTo>
                  <a:lnTo>
                    <a:pt x="83681" y="44425"/>
                  </a:lnTo>
                  <a:lnTo>
                    <a:pt x="60254" y="48214"/>
                  </a:lnTo>
                  <a:lnTo>
                    <a:pt x="36803" y="44425"/>
                  </a:lnTo>
                  <a:lnTo>
                    <a:pt x="17650" y="34092"/>
                  </a:lnTo>
                  <a:lnTo>
                    <a:pt x="4735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10883012" y="1010379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21" y="14114"/>
                  </a:lnTo>
                  <a:lnTo>
                    <a:pt x="83681" y="3788"/>
                  </a:lnTo>
                  <a:lnTo>
                    <a:pt x="60254" y="0"/>
                  </a:lnTo>
                  <a:lnTo>
                    <a:pt x="36803" y="3788"/>
                  </a:lnTo>
                  <a:lnTo>
                    <a:pt x="17650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35" y="131173"/>
                  </a:lnTo>
                  <a:lnTo>
                    <a:pt x="17650" y="146498"/>
                  </a:lnTo>
                  <a:lnTo>
                    <a:pt x="36803" y="156831"/>
                  </a:lnTo>
                  <a:lnTo>
                    <a:pt x="60254" y="160620"/>
                  </a:lnTo>
                  <a:lnTo>
                    <a:pt x="83681" y="156831"/>
                  </a:lnTo>
                  <a:lnTo>
                    <a:pt x="102821" y="146498"/>
                  </a:lnTo>
                  <a:lnTo>
                    <a:pt x="115731" y="131173"/>
                  </a:lnTo>
                  <a:lnTo>
                    <a:pt x="120466" y="112406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11051666" y="1299439"/>
              <a:ext cx="120424" cy="96372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11051666" y="1299439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24" y="48214"/>
                  </a:moveTo>
                  <a:lnTo>
                    <a:pt x="115695" y="29447"/>
                  </a:lnTo>
                  <a:lnTo>
                    <a:pt x="102795" y="14121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21"/>
                  </a:lnTo>
                  <a:lnTo>
                    <a:pt x="4729" y="29447"/>
                  </a:lnTo>
                  <a:lnTo>
                    <a:pt x="0" y="48214"/>
                  </a:lnTo>
                  <a:lnTo>
                    <a:pt x="4729" y="66949"/>
                  </a:lnTo>
                  <a:lnTo>
                    <a:pt x="17629" y="82257"/>
                  </a:lnTo>
                  <a:lnTo>
                    <a:pt x="36767" y="92584"/>
                  </a:lnTo>
                  <a:lnTo>
                    <a:pt x="60212" y="96372"/>
                  </a:lnTo>
                  <a:lnTo>
                    <a:pt x="83656" y="92584"/>
                  </a:lnTo>
                  <a:lnTo>
                    <a:pt x="102795" y="82257"/>
                  </a:lnTo>
                  <a:lnTo>
                    <a:pt x="115695" y="66949"/>
                  </a:lnTo>
                  <a:lnTo>
                    <a:pt x="120424" y="48214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11111878" y="131592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11111878" y="131592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11068068" y="131388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532"/>
                  </a:lnTo>
                  <a:lnTo>
                    <a:pt x="14617" y="33767"/>
                  </a:lnTo>
                  <a:lnTo>
                    <a:pt x="41217" y="31727"/>
                  </a:lnTo>
                  <a:lnTo>
                    <a:pt x="43810" y="11274"/>
                  </a:lnTo>
                  <a:lnTo>
                    <a:pt x="31827" y="20509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11068068" y="131388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74"/>
                  </a:moveTo>
                  <a:lnTo>
                    <a:pt x="41217" y="31727"/>
                  </a:lnTo>
                  <a:lnTo>
                    <a:pt x="14617" y="33767"/>
                  </a:lnTo>
                  <a:lnTo>
                    <a:pt x="26600" y="24532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509"/>
                  </a:lnTo>
                  <a:lnTo>
                    <a:pt x="43810" y="1127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11111878" y="1347653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35" y="0"/>
                  </a:moveTo>
                  <a:lnTo>
                    <a:pt x="2634" y="1982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10"/>
                  </a:lnTo>
                  <a:lnTo>
                    <a:pt x="43810" y="29687"/>
                  </a:lnTo>
                  <a:lnTo>
                    <a:pt x="17209" y="9234"/>
                  </a:lnTo>
                  <a:lnTo>
                    <a:pt x="2923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11111878" y="1347653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34" y="1982"/>
                  </a:lnTo>
                  <a:lnTo>
                    <a:pt x="29235" y="0"/>
                  </a:lnTo>
                  <a:lnTo>
                    <a:pt x="17209" y="9234"/>
                  </a:lnTo>
                  <a:lnTo>
                    <a:pt x="43810" y="29687"/>
                  </a:lnTo>
                  <a:lnTo>
                    <a:pt x="38583" y="33710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11070660" y="134765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202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35" y="31727"/>
                  </a:lnTo>
                  <a:lnTo>
                    <a:pt x="17252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11070660" y="134765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35" y="31727"/>
                  </a:lnTo>
                  <a:lnTo>
                    <a:pt x="17252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202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11051666" y="1347653"/>
              <a:ext cx="120424" cy="112406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7" name="Google Shape;397;p14"/>
            <p:cNvSpPr/>
            <p:nvPr/>
          </p:nvSpPr>
          <p:spPr>
            <a:xfrm>
              <a:off x="11051666" y="1347653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29" y="98291"/>
                  </a:lnTo>
                  <a:lnTo>
                    <a:pt x="60212" y="112406"/>
                  </a:lnTo>
                  <a:lnTo>
                    <a:pt x="83656" y="108618"/>
                  </a:lnTo>
                  <a:lnTo>
                    <a:pt x="102795" y="98291"/>
                  </a:lnTo>
                  <a:lnTo>
                    <a:pt x="115695" y="82982"/>
                  </a:lnTo>
                  <a:lnTo>
                    <a:pt x="120424" y="64248"/>
                  </a:lnTo>
                  <a:lnTo>
                    <a:pt x="120424" y="0"/>
                  </a:lnTo>
                  <a:lnTo>
                    <a:pt x="115695" y="18734"/>
                  </a:lnTo>
                  <a:lnTo>
                    <a:pt x="102795" y="34043"/>
                  </a:lnTo>
                  <a:lnTo>
                    <a:pt x="83656" y="44369"/>
                  </a:lnTo>
                  <a:lnTo>
                    <a:pt x="60212" y="48157"/>
                  </a:lnTo>
                  <a:lnTo>
                    <a:pt x="36767" y="44369"/>
                  </a:lnTo>
                  <a:lnTo>
                    <a:pt x="17629" y="34043"/>
                  </a:lnTo>
                  <a:lnTo>
                    <a:pt x="4729" y="1873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8" name="Google Shape;398;p14"/>
            <p:cNvSpPr/>
            <p:nvPr/>
          </p:nvSpPr>
          <p:spPr>
            <a:xfrm>
              <a:off x="11051666" y="1299439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24" y="48214"/>
                  </a:moveTo>
                  <a:lnTo>
                    <a:pt x="115695" y="29447"/>
                  </a:lnTo>
                  <a:lnTo>
                    <a:pt x="102795" y="14121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21"/>
                  </a:lnTo>
                  <a:lnTo>
                    <a:pt x="4729" y="29447"/>
                  </a:lnTo>
                  <a:lnTo>
                    <a:pt x="0" y="48214"/>
                  </a:lnTo>
                  <a:lnTo>
                    <a:pt x="0" y="112462"/>
                  </a:lnTo>
                  <a:lnTo>
                    <a:pt x="17629" y="146505"/>
                  </a:lnTo>
                  <a:lnTo>
                    <a:pt x="60212" y="160620"/>
                  </a:lnTo>
                  <a:lnTo>
                    <a:pt x="83656" y="156832"/>
                  </a:lnTo>
                  <a:lnTo>
                    <a:pt x="102795" y="146505"/>
                  </a:lnTo>
                  <a:lnTo>
                    <a:pt x="115695" y="131197"/>
                  </a:lnTo>
                  <a:lnTo>
                    <a:pt x="120424" y="112462"/>
                  </a:lnTo>
                  <a:lnTo>
                    <a:pt x="120424" y="4821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10690308" y="737352"/>
              <a:ext cx="120466" cy="96372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10690307" y="737352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16" y="14114"/>
                  </a:lnTo>
                  <a:lnTo>
                    <a:pt x="83663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4729" y="66925"/>
                  </a:lnTo>
                  <a:lnTo>
                    <a:pt x="17629" y="82250"/>
                  </a:lnTo>
                  <a:lnTo>
                    <a:pt x="36767" y="92583"/>
                  </a:lnTo>
                  <a:lnTo>
                    <a:pt x="60212" y="96372"/>
                  </a:lnTo>
                  <a:lnTo>
                    <a:pt x="83663" y="92583"/>
                  </a:lnTo>
                  <a:lnTo>
                    <a:pt x="102816" y="82250"/>
                  </a:lnTo>
                  <a:lnTo>
                    <a:pt x="115731" y="66925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1" name="Google Shape;401;p14"/>
            <p:cNvSpPr/>
            <p:nvPr/>
          </p:nvSpPr>
          <p:spPr>
            <a:xfrm>
              <a:off x="10750519" y="75383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670"/>
                  </a:lnTo>
                  <a:lnTo>
                    <a:pt x="29235" y="13200"/>
                  </a:lnTo>
                  <a:lnTo>
                    <a:pt x="41217" y="22435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2" name="Google Shape;402;p14"/>
            <p:cNvSpPr/>
            <p:nvPr/>
          </p:nvSpPr>
          <p:spPr>
            <a:xfrm>
              <a:off x="10750519" y="75383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35"/>
                  </a:moveTo>
                  <a:lnTo>
                    <a:pt x="41217" y="0"/>
                  </a:ln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670"/>
                  </a:lnTo>
                  <a:lnTo>
                    <a:pt x="29235" y="13200"/>
                  </a:lnTo>
                  <a:lnTo>
                    <a:pt x="41217" y="22435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3" name="Google Shape;403;p14"/>
            <p:cNvSpPr/>
            <p:nvPr/>
          </p:nvSpPr>
          <p:spPr>
            <a:xfrm>
              <a:off x="10706709" y="75179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74"/>
                  </a:lnTo>
                  <a:lnTo>
                    <a:pt x="31827" y="20509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4" name="Google Shape;404;p14"/>
            <p:cNvSpPr/>
            <p:nvPr/>
          </p:nvSpPr>
          <p:spPr>
            <a:xfrm>
              <a:off x="10706709" y="75179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74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509"/>
                  </a:lnTo>
                  <a:lnTo>
                    <a:pt x="43810" y="1127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10750519" y="785510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35" y="0"/>
                  </a:moveTo>
                  <a:lnTo>
                    <a:pt x="2634" y="2039"/>
                  </a:lnTo>
                  <a:lnTo>
                    <a:pt x="0" y="22492"/>
                  </a:lnTo>
                  <a:lnTo>
                    <a:pt x="12025" y="13257"/>
                  </a:lnTo>
                  <a:lnTo>
                    <a:pt x="38625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23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10750519" y="785510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34" y="2039"/>
                  </a:lnTo>
                  <a:lnTo>
                    <a:pt x="29235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625" y="33767"/>
                  </a:lnTo>
                  <a:lnTo>
                    <a:pt x="12025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10709344" y="78551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48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4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10709344" y="78551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48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10690308" y="785510"/>
              <a:ext cx="120466" cy="112462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10690307" y="785510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29" y="98341"/>
                  </a:lnTo>
                  <a:lnTo>
                    <a:pt x="60212" y="112462"/>
                  </a:lnTo>
                  <a:lnTo>
                    <a:pt x="83663" y="108673"/>
                  </a:lnTo>
                  <a:lnTo>
                    <a:pt x="102816" y="98341"/>
                  </a:lnTo>
                  <a:lnTo>
                    <a:pt x="115731" y="83015"/>
                  </a:lnTo>
                  <a:lnTo>
                    <a:pt x="120466" y="64248"/>
                  </a:lnTo>
                  <a:lnTo>
                    <a:pt x="120466" y="0"/>
                  </a:lnTo>
                  <a:lnTo>
                    <a:pt x="115731" y="18767"/>
                  </a:lnTo>
                  <a:lnTo>
                    <a:pt x="102816" y="34092"/>
                  </a:lnTo>
                  <a:lnTo>
                    <a:pt x="83663" y="44425"/>
                  </a:lnTo>
                  <a:lnTo>
                    <a:pt x="60212" y="48214"/>
                  </a:lnTo>
                  <a:lnTo>
                    <a:pt x="36767" y="44425"/>
                  </a:lnTo>
                  <a:lnTo>
                    <a:pt x="17629" y="34092"/>
                  </a:lnTo>
                  <a:lnTo>
                    <a:pt x="4729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10690307" y="737352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16" y="14114"/>
                  </a:lnTo>
                  <a:lnTo>
                    <a:pt x="83663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17629" y="146498"/>
                  </a:lnTo>
                  <a:lnTo>
                    <a:pt x="60212" y="160620"/>
                  </a:lnTo>
                  <a:lnTo>
                    <a:pt x="83663" y="156831"/>
                  </a:lnTo>
                  <a:lnTo>
                    <a:pt x="102816" y="146498"/>
                  </a:lnTo>
                  <a:lnTo>
                    <a:pt x="115731" y="131173"/>
                  </a:lnTo>
                  <a:lnTo>
                    <a:pt x="120466" y="112406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2" name="Google Shape;412;p14"/>
            <p:cNvSpPr/>
            <p:nvPr/>
          </p:nvSpPr>
          <p:spPr>
            <a:xfrm>
              <a:off x="10630095" y="1283405"/>
              <a:ext cx="120424" cy="96372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10630095" y="1283405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4729" y="66925"/>
                  </a:lnTo>
                  <a:lnTo>
                    <a:pt x="17629" y="82250"/>
                  </a:lnTo>
                  <a:lnTo>
                    <a:pt x="36767" y="92583"/>
                  </a:lnTo>
                  <a:lnTo>
                    <a:pt x="60212" y="96372"/>
                  </a:lnTo>
                  <a:lnTo>
                    <a:pt x="83656" y="92583"/>
                  </a:lnTo>
                  <a:lnTo>
                    <a:pt x="102795" y="82250"/>
                  </a:lnTo>
                  <a:lnTo>
                    <a:pt x="115695" y="66925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10690307" y="1299835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10690307" y="1299835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10646497" y="1297852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17"/>
                  </a:lnTo>
                  <a:lnTo>
                    <a:pt x="31827" y="20452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10646497" y="1297852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10690307" y="1331563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192" y="0"/>
                  </a:moveTo>
                  <a:lnTo>
                    <a:pt x="2592" y="2039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10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10690307" y="1331563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592" y="2039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83" y="33710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10649089" y="133156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202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35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10649089" y="133156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35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202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10630095" y="1331563"/>
              <a:ext cx="120424" cy="112406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10630095" y="1331563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29" y="98312"/>
                  </a:lnTo>
                  <a:lnTo>
                    <a:pt x="60212" y="112406"/>
                  </a:lnTo>
                  <a:lnTo>
                    <a:pt x="83656" y="108625"/>
                  </a:lnTo>
                  <a:lnTo>
                    <a:pt x="102795" y="98312"/>
                  </a:lnTo>
                  <a:lnTo>
                    <a:pt x="115695" y="83006"/>
                  </a:lnTo>
                  <a:lnTo>
                    <a:pt x="120424" y="64248"/>
                  </a:lnTo>
                  <a:lnTo>
                    <a:pt x="120424" y="0"/>
                  </a:lnTo>
                  <a:lnTo>
                    <a:pt x="115695" y="18767"/>
                  </a:lnTo>
                  <a:lnTo>
                    <a:pt x="102795" y="34092"/>
                  </a:lnTo>
                  <a:lnTo>
                    <a:pt x="83656" y="44425"/>
                  </a:lnTo>
                  <a:lnTo>
                    <a:pt x="60212" y="48214"/>
                  </a:lnTo>
                  <a:lnTo>
                    <a:pt x="36767" y="44425"/>
                  </a:lnTo>
                  <a:lnTo>
                    <a:pt x="17629" y="34092"/>
                  </a:lnTo>
                  <a:lnTo>
                    <a:pt x="4729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10630095" y="1283405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29" y="131164"/>
                  </a:lnTo>
                  <a:lnTo>
                    <a:pt x="17629" y="146470"/>
                  </a:lnTo>
                  <a:lnTo>
                    <a:pt x="36767" y="156783"/>
                  </a:lnTo>
                  <a:lnTo>
                    <a:pt x="60212" y="160563"/>
                  </a:lnTo>
                  <a:lnTo>
                    <a:pt x="83656" y="156783"/>
                  </a:lnTo>
                  <a:lnTo>
                    <a:pt x="102795" y="146470"/>
                  </a:lnTo>
                  <a:lnTo>
                    <a:pt x="115695" y="131164"/>
                  </a:lnTo>
                  <a:lnTo>
                    <a:pt x="120424" y="112406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10268720" y="1492183"/>
              <a:ext cx="120454" cy="96372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10268720" y="1492183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54" y="48157"/>
                  </a:moveTo>
                  <a:lnTo>
                    <a:pt x="115721" y="29423"/>
                  </a:lnTo>
                  <a:lnTo>
                    <a:pt x="102813" y="14114"/>
                  </a:lnTo>
                  <a:lnTo>
                    <a:pt x="83670" y="3788"/>
                  </a:lnTo>
                  <a:lnTo>
                    <a:pt x="60229" y="0"/>
                  </a:lnTo>
                  <a:lnTo>
                    <a:pt x="36785" y="3788"/>
                  </a:lnTo>
                  <a:lnTo>
                    <a:pt x="17640" y="14114"/>
                  </a:lnTo>
                  <a:lnTo>
                    <a:pt x="4733" y="29423"/>
                  </a:lnTo>
                  <a:lnTo>
                    <a:pt x="0" y="48157"/>
                  </a:lnTo>
                  <a:lnTo>
                    <a:pt x="4733" y="66925"/>
                  </a:lnTo>
                  <a:lnTo>
                    <a:pt x="17640" y="82250"/>
                  </a:lnTo>
                  <a:lnTo>
                    <a:pt x="36785" y="92583"/>
                  </a:lnTo>
                  <a:lnTo>
                    <a:pt x="60229" y="96372"/>
                  </a:lnTo>
                  <a:lnTo>
                    <a:pt x="83670" y="92583"/>
                  </a:lnTo>
                  <a:lnTo>
                    <a:pt x="102813" y="82250"/>
                  </a:lnTo>
                  <a:lnTo>
                    <a:pt x="115721" y="66925"/>
                  </a:lnTo>
                  <a:lnTo>
                    <a:pt x="12045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10328949" y="1508614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00" y="0"/>
                  </a:moveTo>
                  <a:lnTo>
                    <a:pt x="11995" y="0"/>
                  </a:lnTo>
                  <a:lnTo>
                    <a:pt x="23991" y="9234"/>
                  </a:lnTo>
                  <a:lnTo>
                    <a:pt x="0" y="27704"/>
                  </a:lnTo>
                  <a:lnTo>
                    <a:pt x="5213" y="31727"/>
                  </a:lnTo>
                  <a:lnTo>
                    <a:pt x="29205" y="13257"/>
                  </a:lnTo>
                  <a:lnTo>
                    <a:pt x="41200" y="22492"/>
                  </a:lnTo>
                  <a:lnTo>
                    <a:pt x="4120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10328949" y="1508614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00" y="22492"/>
                  </a:moveTo>
                  <a:lnTo>
                    <a:pt x="41200" y="0"/>
                  </a:lnTo>
                  <a:lnTo>
                    <a:pt x="11995" y="0"/>
                  </a:lnTo>
                  <a:lnTo>
                    <a:pt x="23991" y="9234"/>
                  </a:lnTo>
                  <a:lnTo>
                    <a:pt x="0" y="27704"/>
                  </a:lnTo>
                  <a:lnTo>
                    <a:pt x="5213" y="31727"/>
                  </a:lnTo>
                  <a:lnTo>
                    <a:pt x="29205" y="13257"/>
                  </a:lnTo>
                  <a:lnTo>
                    <a:pt x="4120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10285135" y="150663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18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04" y="33710"/>
                  </a:lnTo>
                  <a:lnTo>
                    <a:pt x="41205" y="31727"/>
                  </a:lnTo>
                  <a:lnTo>
                    <a:pt x="43814" y="11217"/>
                  </a:lnTo>
                  <a:lnTo>
                    <a:pt x="31814" y="20452"/>
                  </a:lnTo>
                  <a:lnTo>
                    <a:pt x="5218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10285135" y="150663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4" y="11217"/>
                  </a:moveTo>
                  <a:lnTo>
                    <a:pt x="41205" y="31727"/>
                  </a:lnTo>
                  <a:lnTo>
                    <a:pt x="14604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18" y="0"/>
                  </a:lnTo>
                  <a:lnTo>
                    <a:pt x="31814" y="20452"/>
                  </a:lnTo>
                  <a:lnTo>
                    <a:pt x="43814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10328949" y="154034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05" y="0"/>
                  </a:moveTo>
                  <a:lnTo>
                    <a:pt x="2604" y="2039"/>
                  </a:lnTo>
                  <a:lnTo>
                    <a:pt x="0" y="22492"/>
                  </a:lnTo>
                  <a:lnTo>
                    <a:pt x="11995" y="13257"/>
                  </a:lnTo>
                  <a:lnTo>
                    <a:pt x="38596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20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10328949" y="154034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04" y="2039"/>
                  </a:lnTo>
                  <a:lnTo>
                    <a:pt x="29205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96" y="33767"/>
                  </a:lnTo>
                  <a:lnTo>
                    <a:pt x="11995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10287744" y="154034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87" y="0"/>
                  </a:moveTo>
                  <a:lnTo>
                    <a:pt x="1199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05" y="31727"/>
                  </a:lnTo>
                  <a:lnTo>
                    <a:pt x="17209" y="22492"/>
                  </a:lnTo>
                  <a:lnTo>
                    <a:pt x="41205" y="4022"/>
                  </a:lnTo>
                  <a:lnTo>
                    <a:pt x="3598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10287744" y="154034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05" y="31727"/>
                  </a:lnTo>
                  <a:lnTo>
                    <a:pt x="17209" y="22492"/>
                  </a:lnTo>
                  <a:lnTo>
                    <a:pt x="41205" y="4022"/>
                  </a:lnTo>
                  <a:lnTo>
                    <a:pt x="35987" y="0"/>
                  </a:lnTo>
                  <a:lnTo>
                    <a:pt x="1199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10268720" y="1540341"/>
              <a:ext cx="120454" cy="112406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10268720" y="1540341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40" y="98312"/>
                  </a:lnTo>
                  <a:lnTo>
                    <a:pt x="60229" y="112406"/>
                  </a:lnTo>
                  <a:lnTo>
                    <a:pt x="83670" y="108625"/>
                  </a:lnTo>
                  <a:lnTo>
                    <a:pt x="102813" y="98312"/>
                  </a:lnTo>
                  <a:lnTo>
                    <a:pt x="115721" y="83006"/>
                  </a:lnTo>
                  <a:lnTo>
                    <a:pt x="120454" y="64248"/>
                  </a:lnTo>
                  <a:lnTo>
                    <a:pt x="120454" y="0"/>
                  </a:lnTo>
                  <a:lnTo>
                    <a:pt x="115721" y="18767"/>
                  </a:lnTo>
                  <a:lnTo>
                    <a:pt x="102813" y="34092"/>
                  </a:lnTo>
                  <a:lnTo>
                    <a:pt x="83670" y="44425"/>
                  </a:lnTo>
                  <a:lnTo>
                    <a:pt x="60229" y="48214"/>
                  </a:lnTo>
                  <a:lnTo>
                    <a:pt x="36785" y="44425"/>
                  </a:lnTo>
                  <a:lnTo>
                    <a:pt x="17640" y="34092"/>
                  </a:lnTo>
                  <a:lnTo>
                    <a:pt x="4733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10268720" y="1492183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54" y="48157"/>
                  </a:moveTo>
                  <a:lnTo>
                    <a:pt x="115721" y="29423"/>
                  </a:lnTo>
                  <a:lnTo>
                    <a:pt x="102813" y="14114"/>
                  </a:lnTo>
                  <a:lnTo>
                    <a:pt x="83670" y="3788"/>
                  </a:lnTo>
                  <a:lnTo>
                    <a:pt x="60229" y="0"/>
                  </a:lnTo>
                  <a:lnTo>
                    <a:pt x="36785" y="3788"/>
                  </a:lnTo>
                  <a:lnTo>
                    <a:pt x="17640" y="14114"/>
                  </a:lnTo>
                  <a:lnTo>
                    <a:pt x="4733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33" y="131164"/>
                  </a:lnTo>
                  <a:lnTo>
                    <a:pt x="17640" y="146470"/>
                  </a:lnTo>
                  <a:lnTo>
                    <a:pt x="36785" y="156783"/>
                  </a:lnTo>
                  <a:lnTo>
                    <a:pt x="60229" y="160563"/>
                  </a:lnTo>
                  <a:lnTo>
                    <a:pt x="83670" y="156783"/>
                  </a:lnTo>
                  <a:lnTo>
                    <a:pt x="102813" y="146470"/>
                  </a:lnTo>
                  <a:lnTo>
                    <a:pt x="115721" y="131164"/>
                  </a:lnTo>
                  <a:lnTo>
                    <a:pt x="120454" y="112406"/>
                  </a:lnTo>
                  <a:lnTo>
                    <a:pt x="12045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10449416" y="1010378"/>
              <a:ext cx="120424" cy="96372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10449416" y="1010379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4729" y="66925"/>
                  </a:lnTo>
                  <a:lnTo>
                    <a:pt x="17629" y="82250"/>
                  </a:lnTo>
                  <a:lnTo>
                    <a:pt x="36767" y="92583"/>
                  </a:lnTo>
                  <a:lnTo>
                    <a:pt x="60212" y="96372"/>
                  </a:lnTo>
                  <a:lnTo>
                    <a:pt x="83656" y="92583"/>
                  </a:lnTo>
                  <a:lnTo>
                    <a:pt x="102795" y="82250"/>
                  </a:lnTo>
                  <a:lnTo>
                    <a:pt x="115695" y="66925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10509628" y="102680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10509628" y="102680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10465818" y="102482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17"/>
                  </a:lnTo>
                  <a:lnTo>
                    <a:pt x="31827" y="20452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10465818" y="102482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10509628" y="105853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192" y="0"/>
                  </a:moveTo>
                  <a:lnTo>
                    <a:pt x="2592" y="2039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10509628" y="105853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592" y="2039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83" y="33767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10468410" y="105853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202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35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10468410" y="105853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35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202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10449416" y="1058536"/>
              <a:ext cx="120424" cy="112462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10449416" y="1058536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29" y="98341"/>
                  </a:lnTo>
                  <a:lnTo>
                    <a:pt x="60212" y="112462"/>
                  </a:lnTo>
                  <a:lnTo>
                    <a:pt x="83656" y="108673"/>
                  </a:lnTo>
                  <a:lnTo>
                    <a:pt x="102795" y="98341"/>
                  </a:lnTo>
                  <a:lnTo>
                    <a:pt x="115695" y="83015"/>
                  </a:lnTo>
                  <a:lnTo>
                    <a:pt x="120424" y="64248"/>
                  </a:lnTo>
                  <a:lnTo>
                    <a:pt x="120424" y="0"/>
                  </a:lnTo>
                  <a:lnTo>
                    <a:pt x="115695" y="18767"/>
                  </a:lnTo>
                  <a:lnTo>
                    <a:pt x="102795" y="34092"/>
                  </a:lnTo>
                  <a:lnTo>
                    <a:pt x="83656" y="44425"/>
                  </a:lnTo>
                  <a:lnTo>
                    <a:pt x="60212" y="48214"/>
                  </a:lnTo>
                  <a:lnTo>
                    <a:pt x="36767" y="44425"/>
                  </a:lnTo>
                  <a:lnTo>
                    <a:pt x="17629" y="34092"/>
                  </a:lnTo>
                  <a:lnTo>
                    <a:pt x="4729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10449416" y="1010379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29" y="131173"/>
                  </a:lnTo>
                  <a:lnTo>
                    <a:pt x="17629" y="146498"/>
                  </a:lnTo>
                  <a:lnTo>
                    <a:pt x="36767" y="156831"/>
                  </a:lnTo>
                  <a:lnTo>
                    <a:pt x="60212" y="160620"/>
                  </a:lnTo>
                  <a:lnTo>
                    <a:pt x="83656" y="156831"/>
                  </a:lnTo>
                  <a:lnTo>
                    <a:pt x="102795" y="146498"/>
                  </a:lnTo>
                  <a:lnTo>
                    <a:pt x="115695" y="131173"/>
                  </a:lnTo>
                  <a:lnTo>
                    <a:pt x="120424" y="112406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10208495" y="1170999"/>
              <a:ext cx="120454" cy="96315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10208495" y="1170999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54" y="48157"/>
                  </a:moveTo>
                  <a:lnTo>
                    <a:pt x="115721" y="29399"/>
                  </a:lnTo>
                  <a:lnTo>
                    <a:pt x="102813" y="14093"/>
                  </a:lnTo>
                  <a:lnTo>
                    <a:pt x="83668" y="3780"/>
                  </a:lnTo>
                  <a:lnTo>
                    <a:pt x="60224" y="0"/>
                  </a:lnTo>
                  <a:lnTo>
                    <a:pt x="36783" y="3780"/>
                  </a:lnTo>
                  <a:lnTo>
                    <a:pt x="17640" y="14093"/>
                  </a:lnTo>
                  <a:lnTo>
                    <a:pt x="4733" y="29399"/>
                  </a:lnTo>
                  <a:lnTo>
                    <a:pt x="0" y="48157"/>
                  </a:lnTo>
                  <a:lnTo>
                    <a:pt x="4733" y="66916"/>
                  </a:lnTo>
                  <a:lnTo>
                    <a:pt x="17640" y="82222"/>
                  </a:lnTo>
                  <a:lnTo>
                    <a:pt x="36783" y="92535"/>
                  </a:lnTo>
                  <a:lnTo>
                    <a:pt x="60224" y="96315"/>
                  </a:lnTo>
                  <a:lnTo>
                    <a:pt x="83668" y="92535"/>
                  </a:lnTo>
                  <a:lnTo>
                    <a:pt x="102813" y="82222"/>
                  </a:lnTo>
                  <a:lnTo>
                    <a:pt x="115721" y="66916"/>
                  </a:lnTo>
                  <a:lnTo>
                    <a:pt x="12045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10268719" y="118742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05" y="0"/>
                  </a:moveTo>
                  <a:lnTo>
                    <a:pt x="11995" y="0"/>
                  </a:lnTo>
                  <a:lnTo>
                    <a:pt x="23995" y="9234"/>
                  </a:lnTo>
                  <a:lnTo>
                    <a:pt x="0" y="27704"/>
                  </a:lnTo>
                  <a:lnTo>
                    <a:pt x="5218" y="31727"/>
                  </a:lnTo>
                  <a:lnTo>
                    <a:pt x="29209" y="13257"/>
                  </a:lnTo>
                  <a:lnTo>
                    <a:pt x="41205" y="22492"/>
                  </a:lnTo>
                  <a:lnTo>
                    <a:pt x="4120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10268719" y="118742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05" y="22492"/>
                  </a:moveTo>
                  <a:lnTo>
                    <a:pt x="41205" y="0"/>
                  </a:lnTo>
                  <a:lnTo>
                    <a:pt x="11995" y="0"/>
                  </a:lnTo>
                  <a:lnTo>
                    <a:pt x="23995" y="9234"/>
                  </a:lnTo>
                  <a:lnTo>
                    <a:pt x="0" y="27704"/>
                  </a:lnTo>
                  <a:lnTo>
                    <a:pt x="5218" y="31727"/>
                  </a:lnTo>
                  <a:lnTo>
                    <a:pt x="29209" y="13257"/>
                  </a:lnTo>
                  <a:lnTo>
                    <a:pt x="41205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10224909" y="118544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13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04" y="33710"/>
                  </a:lnTo>
                  <a:lnTo>
                    <a:pt x="41205" y="31727"/>
                  </a:lnTo>
                  <a:lnTo>
                    <a:pt x="43810" y="11217"/>
                  </a:lnTo>
                  <a:lnTo>
                    <a:pt x="31814" y="20452"/>
                  </a:lnTo>
                  <a:lnTo>
                    <a:pt x="521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10224909" y="118544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205" y="31727"/>
                  </a:lnTo>
                  <a:lnTo>
                    <a:pt x="14604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13" y="0"/>
                  </a:lnTo>
                  <a:lnTo>
                    <a:pt x="31814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10268719" y="1219157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09" y="0"/>
                  </a:moveTo>
                  <a:lnTo>
                    <a:pt x="2609" y="1982"/>
                  </a:lnTo>
                  <a:lnTo>
                    <a:pt x="0" y="22492"/>
                  </a:lnTo>
                  <a:lnTo>
                    <a:pt x="11995" y="13257"/>
                  </a:lnTo>
                  <a:lnTo>
                    <a:pt x="38596" y="33710"/>
                  </a:lnTo>
                  <a:lnTo>
                    <a:pt x="43814" y="29687"/>
                  </a:lnTo>
                  <a:lnTo>
                    <a:pt x="17213" y="9234"/>
                  </a:lnTo>
                  <a:lnTo>
                    <a:pt x="2920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10268719" y="1219157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09" y="1982"/>
                  </a:lnTo>
                  <a:lnTo>
                    <a:pt x="29209" y="0"/>
                  </a:lnTo>
                  <a:lnTo>
                    <a:pt x="17213" y="9234"/>
                  </a:lnTo>
                  <a:lnTo>
                    <a:pt x="43814" y="29687"/>
                  </a:lnTo>
                  <a:lnTo>
                    <a:pt x="38596" y="33710"/>
                  </a:lnTo>
                  <a:lnTo>
                    <a:pt x="11995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10227519" y="1219157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87" y="0"/>
                  </a:moveTo>
                  <a:lnTo>
                    <a:pt x="1199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05" y="31727"/>
                  </a:lnTo>
                  <a:lnTo>
                    <a:pt x="17209" y="22492"/>
                  </a:lnTo>
                  <a:lnTo>
                    <a:pt x="41200" y="4022"/>
                  </a:lnTo>
                  <a:lnTo>
                    <a:pt x="3598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10227519" y="1219157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05" y="31727"/>
                  </a:lnTo>
                  <a:lnTo>
                    <a:pt x="17209" y="22492"/>
                  </a:lnTo>
                  <a:lnTo>
                    <a:pt x="41200" y="4022"/>
                  </a:lnTo>
                  <a:lnTo>
                    <a:pt x="35987" y="0"/>
                  </a:lnTo>
                  <a:lnTo>
                    <a:pt x="1199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10208495" y="1219157"/>
              <a:ext cx="120454" cy="112406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10208495" y="1219157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40" y="98291"/>
                  </a:lnTo>
                  <a:lnTo>
                    <a:pt x="60225" y="112406"/>
                  </a:lnTo>
                  <a:lnTo>
                    <a:pt x="83668" y="108618"/>
                  </a:lnTo>
                  <a:lnTo>
                    <a:pt x="102813" y="98291"/>
                  </a:lnTo>
                  <a:lnTo>
                    <a:pt x="115721" y="82982"/>
                  </a:lnTo>
                  <a:lnTo>
                    <a:pt x="120454" y="64248"/>
                  </a:lnTo>
                  <a:lnTo>
                    <a:pt x="120454" y="0"/>
                  </a:lnTo>
                  <a:lnTo>
                    <a:pt x="115721" y="18758"/>
                  </a:lnTo>
                  <a:lnTo>
                    <a:pt x="102813" y="34064"/>
                  </a:lnTo>
                  <a:lnTo>
                    <a:pt x="83668" y="44377"/>
                  </a:lnTo>
                  <a:lnTo>
                    <a:pt x="60224" y="48157"/>
                  </a:lnTo>
                  <a:lnTo>
                    <a:pt x="36783" y="44377"/>
                  </a:lnTo>
                  <a:lnTo>
                    <a:pt x="17640" y="34064"/>
                  </a:lnTo>
                  <a:lnTo>
                    <a:pt x="4733" y="1875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10208495" y="1170999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54" y="48157"/>
                  </a:moveTo>
                  <a:lnTo>
                    <a:pt x="115721" y="29399"/>
                  </a:lnTo>
                  <a:lnTo>
                    <a:pt x="102813" y="14093"/>
                  </a:lnTo>
                  <a:lnTo>
                    <a:pt x="83668" y="3780"/>
                  </a:lnTo>
                  <a:lnTo>
                    <a:pt x="60224" y="0"/>
                  </a:lnTo>
                  <a:lnTo>
                    <a:pt x="36783" y="3780"/>
                  </a:lnTo>
                  <a:lnTo>
                    <a:pt x="17640" y="14093"/>
                  </a:lnTo>
                  <a:lnTo>
                    <a:pt x="4733" y="29399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33" y="131140"/>
                  </a:lnTo>
                  <a:lnTo>
                    <a:pt x="17640" y="146449"/>
                  </a:lnTo>
                  <a:lnTo>
                    <a:pt x="36783" y="156775"/>
                  </a:lnTo>
                  <a:lnTo>
                    <a:pt x="60225" y="160563"/>
                  </a:lnTo>
                  <a:lnTo>
                    <a:pt x="83668" y="156775"/>
                  </a:lnTo>
                  <a:lnTo>
                    <a:pt x="102813" y="146449"/>
                  </a:lnTo>
                  <a:lnTo>
                    <a:pt x="115721" y="131140"/>
                  </a:lnTo>
                  <a:lnTo>
                    <a:pt x="120454" y="112406"/>
                  </a:lnTo>
                  <a:lnTo>
                    <a:pt x="12045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11352770" y="1042503"/>
              <a:ext cx="120466" cy="96372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11352769" y="1042503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57"/>
                  </a:moveTo>
                  <a:lnTo>
                    <a:pt x="115737" y="29423"/>
                  </a:lnTo>
                  <a:lnTo>
                    <a:pt x="102837" y="14114"/>
                  </a:lnTo>
                  <a:lnTo>
                    <a:pt x="83699" y="3788"/>
                  </a:lnTo>
                  <a:lnTo>
                    <a:pt x="60254" y="0"/>
                  </a:lnTo>
                  <a:lnTo>
                    <a:pt x="36803" y="3788"/>
                  </a:lnTo>
                  <a:lnTo>
                    <a:pt x="17650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4735" y="66925"/>
                  </a:lnTo>
                  <a:lnTo>
                    <a:pt x="17650" y="82250"/>
                  </a:lnTo>
                  <a:lnTo>
                    <a:pt x="36803" y="92583"/>
                  </a:lnTo>
                  <a:lnTo>
                    <a:pt x="60254" y="96372"/>
                  </a:lnTo>
                  <a:lnTo>
                    <a:pt x="83699" y="92583"/>
                  </a:lnTo>
                  <a:lnTo>
                    <a:pt x="102837" y="82250"/>
                  </a:lnTo>
                  <a:lnTo>
                    <a:pt x="115737" y="66925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11413024" y="105893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0"/>
                  </a:move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175" y="22492"/>
                  </a:lnTo>
                  <a:lnTo>
                    <a:pt x="4117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11413024" y="105893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22492"/>
                  </a:moveTo>
                  <a:lnTo>
                    <a:pt x="41175" y="0"/>
                  </a:ln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175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8" name="Google Shape;468;p14"/>
            <p:cNvSpPr/>
            <p:nvPr/>
          </p:nvSpPr>
          <p:spPr>
            <a:xfrm>
              <a:off x="11369214" y="1056950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184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575" y="33710"/>
                  </a:lnTo>
                  <a:lnTo>
                    <a:pt x="41175" y="31727"/>
                  </a:lnTo>
                  <a:lnTo>
                    <a:pt x="43810" y="11217"/>
                  </a:lnTo>
                  <a:lnTo>
                    <a:pt x="31784" y="20452"/>
                  </a:lnTo>
                  <a:lnTo>
                    <a:pt x="518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9" name="Google Shape;469;p14"/>
            <p:cNvSpPr/>
            <p:nvPr/>
          </p:nvSpPr>
          <p:spPr>
            <a:xfrm>
              <a:off x="11369214" y="1056950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175" y="31727"/>
                  </a:lnTo>
                  <a:lnTo>
                    <a:pt x="14575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184" y="0"/>
                  </a:lnTo>
                  <a:lnTo>
                    <a:pt x="31784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0" name="Google Shape;470;p14"/>
            <p:cNvSpPr/>
            <p:nvPr/>
          </p:nvSpPr>
          <p:spPr>
            <a:xfrm>
              <a:off x="11413024" y="109066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192" y="0"/>
                  </a:moveTo>
                  <a:lnTo>
                    <a:pt x="2592" y="2039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11413024" y="109066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592" y="2039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83" y="33767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11371806" y="109066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11371806" y="109066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11352770" y="1090660"/>
              <a:ext cx="120466" cy="112406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5" name="Google Shape;475;p14"/>
            <p:cNvSpPr/>
            <p:nvPr/>
          </p:nvSpPr>
          <p:spPr>
            <a:xfrm>
              <a:off x="11352769" y="1090661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50" y="98312"/>
                  </a:lnTo>
                  <a:lnTo>
                    <a:pt x="60254" y="112406"/>
                  </a:lnTo>
                  <a:lnTo>
                    <a:pt x="83699" y="108625"/>
                  </a:lnTo>
                  <a:lnTo>
                    <a:pt x="102837" y="98312"/>
                  </a:lnTo>
                  <a:lnTo>
                    <a:pt x="115737" y="83006"/>
                  </a:lnTo>
                  <a:lnTo>
                    <a:pt x="120466" y="64248"/>
                  </a:lnTo>
                  <a:lnTo>
                    <a:pt x="120466" y="0"/>
                  </a:lnTo>
                  <a:lnTo>
                    <a:pt x="115737" y="18767"/>
                  </a:lnTo>
                  <a:lnTo>
                    <a:pt x="102837" y="34092"/>
                  </a:lnTo>
                  <a:lnTo>
                    <a:pt x="83699" y="44425"/>
                  </a:lnTo>
                  <a:lnTo>
                    <a:pt x="60254" y="48214"/>
                  </a:lnTo>
                  <a:lnTo>
                    <a:pt x="36803" y="44425"/>
                  </a:lnTo>
                  <a:lnTo>
                    <a:pt x="17650" y="34092"/>
                  </a:lnTo>
                  <a:lnTo>
                    <a:pt x="4735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6" name="Google Shape;476;p14"/>
            <p:cNvSpPr/>
            <p:nvPr/>
          </p:nvSpPr>
          <p:spPr>
            <a:xfrm>
              <a:off x="11352769" y="1042503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57"/>
                  </a:moveTo>
                  <a:lnTo>
                    <a:pt x="115737" y="29423"/>
                  </a:lnTo>
                  <a:lnTo>
                    <a:pt x="102837" y="14114"/>
                  </a:lnTo>
                  <a:lnTo>
                    <a:pt x="83699" y="3788"/>
                  </a:lnTo>
                  <a:lnTo>
                    <a:pt x="60254" y="0"/>
                  </a:lnTo>
                  <a:lnTo>
                    <a:pt x="36803" y="3788"/>
                  </a:lnTo>
                  <a:lnTo>
                    <a:pt x="17650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17650" y="146470"/>
                  </a:lnTo>
                  <a:lnTo>
                    <a:pt x="60254" y="160563"/>
                  </a:lnTo>
                  <a:lnTo>
                    <a:pt x="83699" y="156783"/>
                  </a:lnTo>
                  <a:lnTo>
                    <a:pt x="102837" y="146470"/>
                  </a:lnTo>
                  <a:lnTo>
                    <a:pt x="115737" y="131164"/>
                  </a:lnTo>
                  <a:lnTo>
                    <a:pt x="120466" y="112406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11569610" y="1010378"/>
              <a:ext cx="120424" cy="96372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11569610" y="1010379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4729" y="66925"/>
                  </a:lnTo>
                  <a:lnTo>
                    <a:pt x="17629" y="82250"/>
                  </a:lnTo>
                  <a:lnTo>
                    <a:pt x="36767" y="92583"/>
                  </a:lnTo>
                  <a:lnTo>
                    <a:pt x="60212" y="96372"/>
                  </a:lnTo>
                  <a:lnTo>
                    <a:pt x="83656" y="92583"/>
                  </a:lnTo>
                  <a:lnTo>
                    <a:pt x="102795" y="82250"/>
                  </a:lnTo>
                  <a:lnTo>
                    <a:pt x="115695" y="66925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11629822" y="102680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0" name="Google Shape;480;p14"/>
            <p:cNvSpPr/>
            <p:nvPr/>
          </p:nvSpPr>
          <p:spPr>
            <a:xfrm>
              <a:off x="11629822" y="102680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1" name="Google Shape;481;p14"/>
            <p:cNvSpPr/>
            <p:nvPr/>
          </p:nvSpPr>
          <p:spPr>
            <a:xfrm>
              <a:off x="11586012" y="102482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17"/>
                  </a:lnTo>
                  <a:lnTo>
                    <a:pt x="31827" y="20452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11586012" y="102482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11629822" y="105853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192" y="0"/>
                  </a:moveTo>
                  <a:lnTo>
                    <a:pt x="2634" y="2039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11629822" y="1058536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34" y="2039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83" y="33767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5" name="Google Shape;485;p14"/>
            <p:cNvSpPr/>
            <p:nvPr/>
          </p:nvSpPr>
          <p:spPr>
            <a:xfrm>
              <a:off x="11588604" y="105853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202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35" y="31727"/>
                  </a:lnTo>
                  <a:lnTo>
                    <a:pt x="17252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6" name="Google Shape;486;p14"/>
            <p:cNvSpPr/>
            <p:nvPr/>
          </p:nvSpPr>
          <p:spPr>
            <a:xfrm>
              <a:off x="11588604" y="105853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35" y="31727"/>
                  </a:lnTo>
                  <a:lnTo>
                    <a:pt x="17252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202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11569610" y="1058536"/>
              <a:ext cx="120424" cy="112462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8" name="Google Shape;488;p14"/>
            <p:cNvSpPr/>
            <p:nvPr/>
          </p:nvSpPr>
          <p:spPr>
            <a:xfrm>
              <a:off x="11569610" y="1058536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29" y="98341"/>
                  </a:lnTo>
                  <a:lnTo>
                    <a:pt x="60212" y="112462"/>
                  </a:lnTo>
                  <a:lnTo>
                    <a:pt x="83656" y="108673"/>
                  </a:lnTo>
                  <a:lnTo>
                    <a:pt x="102795" y="98341"/>
                  </a:lnTo>
                  <a:lnTo>
                    <a:pt x="115695" y="83015"/>
                  </a:lnTo>
                  <a:lnTo>
                    <a:pt x="120424" y="64248"/>
                  </a:lnTo>
                  <a:lnTo>
                    <a:pt x="120424" y="0"/>
                  </a:lnTo>
                  <a:lnTo>
                    <a:pt x="115695" y="18767"/>
                  </a:lnTo>
                  <a:lnTo>
                    <a:pt x="102795" y="34092"/>
                  </a:lnTo>
                  <a:lnTo>
                    <a:pt x="83656" y="44425"/>
                  </a:lnTo>
                  <a:lnTo>
                    <a:pt x="60212" y="48214"/>
                  </a:lnTo>
                  <a:lnTo>
                    <a:pt x="36767" y="44425"/>
                  </a:lnTo>
                  <a:lnTo>
                    <a:pt x="17629" y="34092"/>
                  </a:lnTo>
                  <a:lnTo>
                    <a:pt x="4729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9" name="Google Shape;489;p14"/>
            <p:cNvSpPr/>
            <p:nvPr/>
          </p:nvSpPr>
          <p:spPr>
            <a:xfrm>
              <a:off x="11569610" y="1010379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17629" y="146498"/>
                  </a:lnTo>
                  <a:lnTo>
                    <a:pt x="60212" y="160620"/>
                  </a:lnTo>
                  <a:lnTo>
                    <a:pt x="83656" y="156831"/>
                  </a:lnTo>
                  <a:lnTo>
                    <a:pt x="102795" y="146498"/>
                  </a:lnTo>
                  <a:lnTo>
                    <a:pt x="115695" y="131173"/>
                  </a:lnTo>
                  <a:lnTo>
                    <a:pt x="120424" y="112406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11473237" y="1283405"/>
              <a:ext cx="120466" cy="96372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1" name="Google Shape;491;p14"/>
            <p:cNvSpPr/>
            <p:nvPr/>
          </p:nvSpPr>
          <p:spPr>
            <a:xfrm>
              <a:off x="11473236" y="1283405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16" y="14114"/>
                  </a:lnTo>
                  <a:lnTo>
                    <a:pt x="83663" y="3788"/>
                  </a:lnTo>
                  <a:lnTo>
                    <a:pt x="60212" y="0"/>
                  </a:lnTo>
                  <a:lnTo>
                    <a:pt x="36785" y="3788"/>
                  </a:lnTo>
                  <a:lnTo>
                    <a:pt x="17645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4735" y="66925"/>
                  </a:lnTo>
                  <a:lnTo>
                    <a:pt x="17645" y="82250"/>
                  </a:lnTo>
                  <a:lnTo>
                    <a:pt x="36785" y="92583"/>
                  </a:lnTo>
                  <a:lnTo>
                    <a:pt x="60212" y="96372"/>
                  </a:lnTo>
                  <a:lnTo>
                    <a:pt x="83663" y="92583"/>
                  </a:lnTo>
                  <a:lnTo>
                    <a:pt x="102816" y="82250"/>
                  </a:lnTo>
                  <a:lnTo>
                    <a:pt x="115731" y="66925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2" name="Google Shape;492;p14"/>
            <p:cNvSpPr/>
            <p:nvPr/>
          </p:nvSpPr>
          <p:spPr>
            <a:xfrm>
              <a:off x="11533449" y="1299835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11533449" y="1299835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11489638" y="1297852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17"/>
                  </a:lnTo>
                  <a:lnTo>
                    <a:pt x="31827" y="20452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11489638" y="1297852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11533449" y="1331563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35" y="0"/>
                  </a:moveTo>
                  <a:lnTo>
                    <a:pt x="2634" y="2039"/>
                  </a:lnTo>
                  <a:lnTo>
                    <a:pt x="0" y="22492"/>
                  </a:lnTo>
                  <a:lnTo>
                    <a:pt x="12025" y="13257"/>
                  </a:lnTo>
                  <a:lnTo>
                    <a:pt x="38625" y="33710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23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11533449" y="1331563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34" y="2039"/>
                  </a:lnTo>
                  <a:lnTo>
                    <a:pt x="29235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625" y="33710"/>
                  </a:lnTo>
                  <a:lnTo>
                    <a:pt x="12025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11492273" y="133156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11492273" y="133156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0" name="Google Shape;500;p14"/>
            <p:cNvSpPr/>
            <p:nvPr/>
          </p:nvSpPr>
          <p:spPr>
            <a:xfrm>
              <a:off x="11473237" y="1331563"/>
              <a:ext cx="120466" cy="112406"/>
            </a:xfrm>
            <a:prstGeom prst="rect">
              <a:avLst/>
            </a:pr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1" name="Google Shape;501;p14"/>
            <p:cNvSpPr/>
            <p:nvPr/>
          </p:nvSpPr>
          <p:spPr>
            <a:xfrm>
              <a:off x="11473236" y="1331563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45" y="98312"/>
                  </a:lnTo>
                  <a:lnTo>
                    <a:pt x="60212" y="112406"/>
                  </a:lnTo>
                  <a:lnTo>
                    <a:pt x="83663" y="108625"/>
                  </a:lnTo>
                  <a:lnTo>
                    <a:pt x="102816" y="98312"/>
                  </a:lnTo>
                  <a:lnTo>
                    <a:pt x="115731" y="83006"/>
                  </a:lnTo>
                  <a:lnTo>
                    <a:pt x="120466" y="64248"/>
                  </a:lnTo>
                  <a:lnTo>
                    <a:pt x="120466" y="0"/>
                  </a:lnTo>
                  <a:lnTo>
                    <a:pt x="115731" y="18767"/>
                  </a:lnTo>
                  <a:lnTo>
                    <a:pt x="102816" y="34092"/>
                  </a:lnTo>
                  <a:lnTo>
                    <a:pt x="83663" y="44425"/>
                  </a:lnTo>
                  <a:lnTo>
                    <a:pt x="60212" y="48214"/>
                  </a:lnTo>
                  <a:lnTo>
                    <a:pt x="36785" y="44425"/>
                  </a:lnTo>
                  <a:lnTo>
                    <a:pt x="17645" y="34092"/>
                  </a:lnTo>
                  <a:lnTo>
                    <a:pt x="4735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11473236" y="1283405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57"/>
                  </a:moveTo>
                  <a:lnTo>
                    <a:pt x="115731" y="29423"/>
                  </a:lnTo>
                  <a:lnTo>
                    <a:pt x="102816" y="14114"/>
                  </a:lnTo>
                  <a:lnTo>
                    <a:pt x="83663" y="3788"/>
                  </a:lnTo>
                  <a:lnTo>
                    <a:pt x="60212" y="0"/>
                  </a:lnTo>
                  <a:lnTo>
                    <a:pt x="36785" y="3788"/>
                  </a:lnTo>
                  <a:lnTo>
                    <a:pt x="17645" y="14114"/>
                  </a:lnTo>
                  <a:lnTo>
                    <a:pt x="4735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35" y="131164"/>
                  </a:lnTo>
                  <a:lnTo>
                    <a:pt x="17645" y="146470"/>
                  </a:lnTo>
                  <a:lnTo>
                    <a:pt x="36785" y="156783"/>
                  </a:lnTo>
                  <a:lnTo>
                    <a:pt x="60212" y="160563"/>
                  </a:lnTo>
                  <a:lnTo>
                    <a:pt x="83663" y="156783"/>
                  </a:lnTo>
                  <a:lnTo>
                    <a:pt x="102816" y="146470"/>
                  </a:lnTo>
                  <a:lnTo>
                    <a:pt x="115731" y="131164"/>
                  </a:lnTo>
                  <a:lnTo>
                    <a:pt x="120466" y="112406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11858689" y="1411901"/>
              <a:ext cx="120466" cy="96315"/>
            </a:xfrm>
            <a:prstGeom prst="rect">
              <a:avLst/>
            </a:prstGeom>
            <a:blipFill rotWithShape="1">
              <a:blip r:embed="rId2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4" name="Google Shape;504;p14"/>
            <p:cNvSpPr/>
            <p:nvPr/>
          </p:nvSpPr>
          <p:spPr>
            <a:xfrm>
              <a:off x="11858688" y="1411901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57"/>
                  </a:moveTo>
                  <a:lnTo>
                    <a:pt x="115731" y="29399"/>
                  </a:lnTo>
                  <a:lnTo>
                    <a:pt x="102816" y="14093"/>
                  </a:lnTo>
                  <a:lnTo>
                    <a:pt x="83663" y="3780"/>
                  </a:lnTo>
                  <a:lnTo>
                    <a:pt x="60212" y="0"/>
                  </a:lnTo>
                  <a:lnTo>
                    <a:pt x="36785" y="3780"/>
                  </a:lnTo>
                  <a:lnTo>
                    <a:pt x="17645" y="14093"/>
                  </a:lnTo>
                  <a:lnTo>
                    <a:pt x="4735" y="29399"/>
                  </a:lnTo>
                  <a:lnTo>
                    <a:pt x="0" y="48157"/>
                  </a:lnTo>
                  <a:lnTo>
                    <a:pt x="4735" y="66916"/>
                  </a:lnTo>
                  <a:lnTo>
                    <a:pt x="17645" y="82222"/>
                  </a:lnTo>
                  <a:lnTo>
                    <a:pt x="36785" y="92535"/>
                  </a:lnTo>
                  <a:lnTo>
                    <a:pt x="60212" y="96315"/>
                  </a:lnTo>
                  <a:lnTo>
                    <a:pt x="83663" y="92535"/>
                  </a:lnTo>
                  <a:lnTo>
                    <a:pt x="102816" y="82222"/>
                  </a:lnTo>
                  <a:lnTo>
                    <a:pt x="115731" y="66916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5" name="Google Shape;505;p14"/>
            <p:cNvSpPr/>
            <p:nvPr/>
          </p:nvSpPr>
          <p:spPr>
            <a:xfrm>
              <a:off x="11918900" y="1428332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6" name="Google Shape;506;p14"/>
            <p:cNvSpPr/>
            <p:nvPr/>
          </p:nvSpPr>
          <p:spPr>
            <a:xfrm>
              <a:off x="11918900" y="1428332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11875090" y="142634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670"/>
                  </a:lnTo>
                  <a:lnTo>
                    <a:pt x="43810" y="11217"/>
                  </a:lnTo>
                  <a:lnTo>
                    <a:pt x="31827" y="20452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8" name="Google Shape;508;p14"/>
            <p:cNvSpPr/>
            <p:nvPr/>
          </p:nvSpPr>
          <p:spPr>
            <a:xfrm>
              <a:off x="11875090" y="142634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217" y="31670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9" name="Google Shape;509;p14"/>
            <p:cNvSpPr/>
            <p:nvPr/>
          </p:nvSpPr>
          <p:spPr>
            <a:xfrm>
              <a:off x="11918900" y="146005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235" y="0"/>
                  </a:moveTo>
                  <a:lnTo>
                    <a:pt x="2634" y="1982"/>
                  </a:lnTo>
                  <a:lnTo>
                    <a:pt x="0" y="22492"/>
                  </a:lnTo>
                  <a:lnTo>
                    <a:pt x="12025" y="13257"/>
                  </a:lnTo>
                  <a:lnTo>
                    <a:pt x="38625" y="33710"/>
                  </a:lnTo>
                  <a:lnTo>
                    <a:pt x="43810" y="29687"/>
                  </a:lnTo>
                  <a:lnTo>
                    <a:pt x="17209" y="9234"/>
                  </a:lnTo>
                  <a:lnTo>
                    <a:pt x="2923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11918900" y="146005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634" y="1982"/>
                  </a:lnTo>
                  <a:lnTo>
                    <a:pt x="29235" y="0"/>
                  </a:lnTo>
                  <a:lnTo>
                    <a:pt x="17209" y="9234"/>
                  </a:lnTo>
                  <a:lnTo>
                    <a:pt x="43810" y="29687"/>
                  </a:lnTo>
                  <a:lnTo>
                    <a:pt x="38625" y="33710"/>
                  </a:lnTo>
                  <a:lnTo>
                    <a:pt x="12025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1" name="Google Shape;511;p14"/>
            <p:cNvSpPr/>
            <p:nvPr/>
          </p:nvSpPr>
          <p:spPr>
            <a:xfrm>
              <a:off x="11877725" y="146005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2" name="Google Shape;512;p14"/>
            <p:cNvSpPr/>
            <p:nvPr/>
          </p:nvSpPr>
          <p:spPr>
            <a:xfrm>
              <a:off x="11877725" y="146005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175" y="4022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3" name="Google Shape;513;p14"/>
            <p:cNvSpPr/>
            <p:nvPr/>
          </p:nvSpPr>
          <p:spPr>
            <a:xfrm>
              <a:off x="11858689" y="1460059"/>
              <a:ext cx="120466" cy="112406"/>
            </a:xfrm>
            <a:prstGeom prst="rect">
              <a:avLst/>
            </a:pr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11858688" y="1460059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45" y="98291"/>
                  </a:lnTo>
                  <a:lnTo>
                    <a:pt x="60212" y="112406"/>
                  </a:lnTo>
                  <a:lnTo>
                    <a:pt x="83663" y="108618"/>
                  </a:lnTo>
                  <a:lnTo>
                    <a:pt x="102816" y="98291"/>
                  </a:lnTo>
                  <a:lnTo>
                    <a:pt x="115731" y="82982"/>
                  </a:lnTo>
                  <a:lnTo>
                    <a:pt x="120466" y="64248"/>
                  </a:lnTo>
                  <a:lnTo>
                    <a:pt x="120466" y="0"/>
                  </a:lnTo>
                  <a:lnTo>
                    <a:pt x="115731" y="18758"/>
                  </a:lnTo>
                  <a:lnTo>
                    <a:pt x="102816" y="34064"/>
                  </a:lnTo>
                  <a:lnTo>
                    <a:pt x="83663" y="44377"/>
                  </a:lnTo>
                  <a:lnTo>
                    <a:pt x="60212" y="48157"/>
                  </a:lnTo>
                  <a:lnTo>
                    <a:pt x="36785" y="44377"/>
                  </a:lnTo>
                  <a:lnTo>
                    <a:pt x="17645" y="34064"/>
                  </a:lnTo>
                  <a:lnTo>
                    <a:pt x="4735" y="1875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11858688" y="1411901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57"/>
                  </a:moveTo>
                  <a:lnTo>
                    <a:pt x="115731" y="29399"/>
                  </a:lnTo>
                  <a:lnTo>
                    <a:pt x="102816" y="14093"/>
                  </a:lnTo>
                  <a:lnTo>
                    <a:pt x="83663" y="3780"/>
                  </a:lnTo>
                  <a:lnTo>
                    <a:pt x="60212" y="0"/>
                  </a:lnTo>
                  <a:lnTo>
                    <a:pt x="36785" y="3780"/>
                  </a:lnTo>
                  <a:lnTo>
                    <a:pt x="17645" y="14093"/>
                  </a:lnTo>
                  <a:lnTo>
                    <a:pt x="4735" y="29399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35" y="131140"/>
                  </a:lnTo>
                  <a:lnTo>
                    <a:pt x="17645" y="146449"/>
                  </a:lnTo>
                  <a:lnTo>
                    <a:pt x="36785" y="156775"/>
                  </a:lnTo>
                  <a:lnTo>
                    <a:pt x="60212" y="160563"/>
                  </a:lnTo>
                  <a:lnTo>
                    <a:pt x="83663" y="156775"/>
                  </a:lnTo>
                  <a:lnTo>
                    <a:pt x="102816" y="146449"/>
                  </a:lnTo>
                  <a:lnTo>
                    <a:pt x="115731" y="131140"/>
                  </a:lnTo>
                  <a:lnTo>
                    <a:pt x="120466" y="112406"/>
                  </a:lnTo>
                  <a:lnTo>
                    <a:pt x="120466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6" name="Google Shape;516;p14"/>
            <p:cNvSpPr/>
            <p:nvPr/>
          </p:nvSpPr>
          <p:spPr>
            <a:xfrm>
              <a:off x="11979156" y="1122784"/>
              <a:ext cx="120424" cy="96372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7" name="Google Shape;517;p14"/>
            <p:cNvSpPr/>
            <p:nvPr/>
          </p:nvSpPr>
          <p:spPr>
            <a:xfrm>
              <a:off x="11979155" y="1122785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24" y="48214"/>
                  </a:moveTo>
                  <a:lnTo>
                    <a:pt x="115695" y="29447"/>
                  </a:lnTo>
                  <a:lnTo>
                    <a:pt x="102795" y="14121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21"/>
                  </a:lnTo>
                  <a:lnTo>
                    <a:pt x="4729" y="29447"/>
                  </a:lnTo>
                  <a:lnTo>
                    <a:pt x="0" y="48214"/>
                  </a:lnTo>
                  <a:lnTo>
                    <a:pt x="4729" y="66949"/>
                  </a:lnTo>
                  <a:lnTo>
                    <a:pt x="17629" y="82257"/>
                  </a:lnTo>
                  <a:lnTo>
                    <a:pt x="36767" y="92584"/>
                  </a:lnTo>
                  <a:lnTo>
                    <a:pt x="60212" y="96372"/>
                  </a:lnTo>
                  <a:lnTo>
                    <a:pt x="83656" y="92584"/>
                  </a:lnTo>
                  <a:lnTo>
                    <a:pt x="102795" y="82257"/>
                  </a:lnTo>
                  <a:lnTo>
                    <a:pt x="115695" y="66949"/>
                  </a:lnTo>
                  <a:lnTo>
                    <a:pt x="120424" y="48214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12039367" y="1139272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9" name="Google Shape;519;p14"/>
            <p:cNvSpPr/>
            <p:nvPr/>
          </p:nvSpPr>
          <p:spPr>
            <a:xfrm>
              <a:off x="12039367" y="1139272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192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0" name="Google Shape;520;p14"/>
            <p:cNvSpPr/>
            <p:nvPr/>
          </p:nvSpPr>
          <p:spPr>
            <a:xfrm>
              <a:off x="11995557" y="1137232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532"/>
                  </a:lnTo>
                  <a:lnTo>
                    <a:pt x="14617" y="33767"/>
                  </a:lnTo>
                  <a:lnTo>
                    <a:pt x="41217" y="31727"/>
                  </a:lnTo>
                  <a:lnTo>
                    <a:pt x="43810" y="11274"/>
                  </a:lnTo>
                  <a:lnTo>
                    <a:pt x="31827" y="20509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1" name="Google Shape;521;p14"/>
            <p:cNvSpPr/>
            <p:nvPr/>
          </p:nvSpPr>
          <p:spPr>
            <a:xfrm>
              <a:off x="11995557" y="1137232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74"/>
                  </a:moveTo>
                  <a:lnTo>
                    <a:pt x="41217" y="31727"/>
                  </a:lnTo>
                  <a:lnTo>
                    <a:pt x="14617" y="33767"/>
                  </a:lnTo>
                  <a:lnTo>
                    <a:pt x="26600" y="24532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509"/>
                  </a:lnTo>
                  <a:lnTo>
                    <a:pt x="43810" y="1127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2" name="Google Shape;522;p14"/>
            <p:cNvSpPr/>
            <p:nvPr/>
          </p:nvSpPr>
          <p:spPr>
            <a:xfrm>
              <a:off x="12039367" y="117099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192" y="0"/>
                  </a:moveTo>
                  <a:lnTo>
                    <a:pt x="2592" y="1982"/>
                  </a:lnTo>
                  <a:lnTo>
                    <a:pt x="0" y="22435"/>
                  </a:lnTo>
                  <a:lnTo>
                    <a:pt x="11982" y="13200"/>
                  </a:lnTo>
                  <a:lnTo>
                    <a:pt x="38583" y="33710"/>
                  </a:lnTo>
                  <a:lnTo>
                    <a:pt x="43810" y="29687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3" name="Google Shape;523;p14"/>
            <p:cNvSpPr/>
            <p:nvPr/>
          </p:nvSpPr>
          <p:spPr>
            <a:xfrm>
              <a:off x="12039367" y="1170999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35"/>
                  </a:moveTo>
                  <a:lnTo>
                    <a:pt x="2592" y="1982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687"/>
                  </a:lnTo>
                  <a:lnTo>
                    <a:pt x="38583" y="33710"/>
                  </a:lnTo>
                  <a:lnTo>
                    <a:pt x="11982" y="13200"/>
                  </a:lnTo>
                  <a:lnTo>
                    <a:pt x="0" y="22435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4" name="Google Shape;524;p14"/>
            <p:cNvSpPr/>
            <p:nvPr/>
          </p:nvSpPr>
          <p:spPr>
            <a:xfrm>
              <a:off x="11998149" y="117099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2025" y="18469"/>
                  </a:lnTo>
                  <a:lnTo>
                    <a:pt x="0" y="9234"/>
                  </a:lnTo>
                  <a:lnTo>
                    <a:pt x="0" y="31670"/>
                  </a:lnTo>
                  <a:lnTo>
                    <a:pt x="29235" y="31670"/>
                  </a:lnTo>
                  <a:lnTo>
                    <a:pt x="17209" y="22435"/>
                  </a:lnTo>
                  <a:lnTo>
                    <a:pt x="41217" y="3965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5" name="Google Shape;525;p14"/>
            <p:cNvSpPr/>
            <p:nvPr/>
          </p:nvSpPr>
          <p:spPr>
            <a:xfrm>
              <a:off x="11998149" y="1170999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670"/>
                  </a:lnTo>
                  <a:lnTo>
                    <a:pt x="29235" y="31670"/>
                  </a:lnTo>
                  <a:lnTo>
                    <a:pt x="17209" y="22435"/>
                  </a:lnTo>
                  <a:lnTo>
                    <a:pt x="41217" y="3965"/>
                  </a:lnTo>
                  <a:lnTo>
                    <a:pt x="35991" y="0"/>
                  </a:lnTo>
                  <a:lnTo>
                    <a:pt x="1202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6" name="Google Shape;526;p14"/>
            <p:cNvSpPr/>
            <p:nvPr/>
          </p:nvSpPr>
          <p:spPr>
            <a:xfrm>
              <a:off x="11979156" y="1170999"/>
              <a:ext cx="120424" cy="112406"/>
            </a:xfrm>
            <a:prstGeom prst="rect">
              <a:avLst/>
            </a:prstGeom>
            <a:blipFill rotWithShape="1">
              <a:blip r:embed="rId3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7" name="Google Shape;527;p14"/>
            <p:cNvSpPr/>
            <p:nvPr/>
          </p:nvSpPr>
          <p:spPr>
            <a:xfrm>
              <a:off x="11979155" y="1170999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191"/>
                  </a:lnTo>
                  <a:lnTo>
                    <a:pt x="17629" y="98284"/>
                  </a:lnTo>
                  <a:lnTo>
                    <a:pt x="60212" y="112406"/>
                  </a:lnTo>
                  <a:lnTo>
                    <a:pt x="83656" y="108617"/>
                  </a:lnTo>
                  <a:lnTo>
                    <a:pt x="102795" y="98284"/>
                  </a:lnTo>
                  <a:lnTo>
                    <a:pt x="115695" y="82958"/>
                  </a:lnTo>
                  <a:lnTo>
                    <a:pt x="120424" y="64191"/>
                  </a:lnTo>
                  <a:lnTo>
                    <a:pt x="120424" y="0"/>
                  </a:lnTo>
                  <a:lnTo>
                    <a:pt x="115695" y="18734"/>
                  </a:lnTo>
                  <a:lnTo>
                    <a:pt x="102795" y="34043"/>
                  </a:lnTo>
                  <a:lnTo>
                    <a:pt x="83656" y="44369"/>
                  </a:lnTo>
                  <a:lnTo>
                    <a:pt x="60212" y="48157"/>
                  </a:lnTo>
                  <a:lnTo>
                    <a:pt x="36767" y="44369"/>
                  </a:lnTo>
                  <a:lnTo>
                    <a:pt x="17629" y="34043"/>
                  </a:lnTo>
                  <a:lnTo>
                    <a:pt x="4729" y="1873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8" name="Google Shape;528;p14"/>
            <p:cNvSpPr/>
            <p:nvPr/>
          </p:nvSpPr>
          <p:spPr>
            <a:xfrm>
              <a:off x="11979155" y="1122785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24" y="48214"/>
                  </a:moveTo>
                  <a:lnTo>
                    <a:pt x="115695" y="29447"/>
                  </a:lnTo>
                  <a:lnTo>
                    <a:pt x="102795" y="14121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21"/>
                  </a:lnTo>
                  <a:lnTo>
                    <a:pt x="4729" y="29447"/>
                  </a:lnTo>
                  <a:lnTo>
                    <a:pt x="0" y="48214"/>
                  </a:lnTo>
                  <a:lnTo>
                    <a:pt x="0" y="112406"/>
                  </a:lnTo>
                  <a:lnTo>
                    <a:pt x="4729" y="131173"/>
                  </a:lnTo>
                  <a:lnTo>
                    <a:pt x="17629" y="146498"/>
                  </a:lnTo>
                  <a:lnTo>
                    <a:pt x="36767" y="156831"/>
                  </a:lnTo>
                  <a:lnTo>
                    <a:pt x="60212" y="160620"/>
                  </a:lnTo>
                  <a:lnTo>
                    <a:pt x="83656" y="156831"/>
                  </a:lnTo>
                  <a:lnTo>
                    <a:pt x="102795" y="146498"/>
                  </a:lnTo>
                  <a:lnTo>
                    <a:pt x="115695" y="131173"/>
                  </a:lnTo>
                  <a:lnTo>
                    <a:pt x="120424" y="112406"/>
                  </a:lnTo>
                  <a:lnTo>
                    <a:pt x="120424" y="4821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9" name="Google Shape;529;p14"/>
            <p:cNvSpPr/>
            <p:nvPr/>
          </p:nvSpPr>
          <p:spPr>
            <a:xfrm>
              <a:off x="11714128" y="1203066"/>
              <a:ext cx="120466" cy="96372"/>
            </a:xfrm>
            <a:prstGeom prst="rect">
              <a:avLst/>
            </a:pr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0" name="Google Shape;530;p14"/>
            <p:cNvSpPr/>
            <p:nvPr/>
          </p:nvSpPr>
          <p:spPr>
            <a:xfrm>
              <a:off x="11714128" y="1203066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214"/>
                  </a:moveTo>
                  <a:lnTo>
                    <a:pt x="115731" y="29447"/>
                  </a:lnTo>
                  <a:lnTo>
                    <a:pt x="102821" y="14121"/>
                  </a:lnTo>
                  <a:lnTo>
                    <a:pt x="83681" y="3788"/>
                  </a:lnTo>
                  <a:lnTo>
                    <a:pt x="60254" y="0"/>
                  </a:lnTo>
                  <a:lnTo>
                    <a:pt x="36803" y="3788"/>
                  </a:lnTo>
                  <a:lnTo>
                    <a:pt x="17650" y="14121"/>
                  </a:lnTo>
                  <a:lnTo>
                    <a:pt x="4735" y="29447"/>
                  </a:lnTo>
                  <a:lnTo>
                    <a:pt x="0" y="48214"/>
                  </a:lnTo>
                  <a:lnTo>
                    <a:pt x="4735" y="66973"/>
                  </a:lnTo>
                  <a:lnTo>
                    <a:pt x="17650" y="82279"/>
                  </a:lnTo>
                  <a:lnTo>
                    <a:pt x="36803" y="92592"/>
                  </a:lnTo>
                  <a:lnTo>
                    <a:pt x="60254" y="96372"/>
                  </a:lnTo>
                  <a:lnTo>
                    <a:pt x="83681" y="92592"/>
                  </a:lnTo>
                  <a:lnTo>
                    <a:pt x="102821" y="82279"/>
                  </a:lnTo>
                  <a:lnTo>
                    <a:pt x="115731" y="66973"/>
                  </a:lnTo>
                  <a:lnTo>
                    <a:pt x="120466" y="48214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1" name="Google Shape;531;p14"/>
            <p:cNvSpPr/>
            <p:nvPr/>
          </p:nvSpPr>
          <p:spPr>
            <a:xfrm>
              <a:off x="11774382" y="121955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0"/>
                  </a:move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184" y="31727"/>
                  </a:lnTo>
                  <a:lnTo>
                    <a:pt x="29192" y="13257"/>
                  </a:lnTo>
                  <a:lnTo>
                    <a:pt x="41175" y="22492"/>
                  </a:lnTo>
                  <a:lnTo>
                    <a:pt x="4117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2" name="Google Shape;532;p14"/>
            <p:cNvSpPr/>
            <p:nvPr/>
          </p:nvSpPr>
          <p:spPr>
            <a:xfrm>
              <a:off x="11774382" y="121955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22492"/>
                  </a:moveTo>
                  <a:lnTo>
                    <a:pt x="41175" y="0"/>
                  </a:ln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184" y="31727"/>
                  </a:lnTo>
                  <a:lnTo>
                    <a:pt x="29192" y="13257"/>
                  </a:lnTo>
                  <a:lnTo>
                    <a:pt x="41175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3" name="Google Shape;533;p14"/>
            <p:cNvSpPr/>
            <p:nvPr/>
          </p:nvSpPr>
          <p:spPr>
            <a:xfrm>
              <a:off x="11730572" y="121757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5184" y="0"/>
                  </a:moveTo>
                  <a:lnTo>
                    <a:pt x="0" y="3965"/>
                  </a:lnTo>
                  <a:lnTo>
                    <a:pt x="26600" y="24475"/>
                  </a:lnTo>
                  <a:lnTo>
                    <a:pt x="14575" y="33710"/>
                  </a:lnTo>
                  <a:lnTo>
                    <a:pt x="41175" y="31670"/>
                  </a:lnTo>
                  <a:lnTo>
                    <a:pt x="43810" y="11217"/>
                  </a:lnTo>
                  <a:lnTo>
                    <a:pt x="31784" y="20452"/>
                  </a:lnTo>
                  <a:lnTo>
                    <a:pt x="518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4" name="Google Shape;534;p14"/>
            <p:cNvSpPr/>
            <p:nvPr/>
          </p:nvSpPr>
          <p:spPr>
            <a:xfrm>
              <a:off x="11730572" y="121757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43810" y="11217"/>
                  </a:moveTo>
                  <a:lnTo>
                    <a:pt x="41175" y="31670"/>
                  </a:lnTo>
                  <a:lnTo>
                    <a:pt x="14575" y="33710"/>
                  </a:lnTo>
                  <a:lnTo>
                    <a:pt x="26600" y="24475"/>
                  </a:lnTo>
                  <a:lnTo>
                    <a:pt x="0" y="3965"/>
                  </a:lnTo>
                  <a:lnTo>
                    <a:pt x="5184" y="0"/>
                  </a:lnTo>
                  <a:lnTo>
                    <a:pt x="31784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5" name="Google Shape;535;p14"/>
            <p:cNvSpPr/>
            <p:nvPr/>
          </p:nvSpPr>
          <p:spPr>
            <a:xfrm>
              <a:off x="11774382" y="125128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29192" y="0"/>
                  </a:moveTo>
                  <a:lnTo>
                    <a:pt x="2592" y="1982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10"/>
                  </a:lnTo>
                  <a:lnTo>
                    <a:pt x="43810" y="29687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6" name="Google Shape;536;p14"/>
            <p:cNvSpPr/>
            <p:nvPr/>
          </p:nvSpPr>
          <p:spPr>
            <a:xfrm>
              <a:off x="11774382" y="1251281"/>
              <a:ext cx="43815" cy="34290"/>
            </a:xfrm>
            <a:custGeom>
              <a:rect b="b" l="l" r="r" t="t"/>
              <a:pathLst>
                <a:path extrusionOk="0" h="34290" w="43815">
                  <a:moveTo>
                    <a:pt x="0" y="22492"/>
                  </a:moveTo>
                  <a:lnTo>
                    <a:pt x="2592" y="1982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687"/>
                  </a:lnTo>
                  <a:lnTo>
                    <a:pt x="38583" y="33710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7" name="Google Shape;537;p14"/>
            <p:cNvSpPr/>
            <p:nvPr/>
          </p:nvSpPr>
          <p:spPr>
            <a:xfrm>
              <a:off x="11733164" y="125128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8" name="Google Shape;538;p14"/>
            <p:cNvSpPr/>
            <p:nvPr/>
          </p:nvSpPr>
          <p:spPr>
            <a:xfrm>
              <a:off x="11733164" y="125128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192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9" name="Google Shape;539;p14"/>
            <p:cNvSpPr/>
            <p:nvPr/>
          </p:nvSpPr>
          <p:spPr>
            <a:xfrm>
              <a:off x="11714128" y="1251281"/>
              <a:ext cx="120466" cy="112406"/>
            </a:xfrm>
            <a:prstGeom prst="rect">
              <a:avLst/>
            </a:pr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0" name="Google Shape;540;p14"/>
            <p:cNvSpPr/>
            <p:nvPr/>
          </p:nvSpPr>
          <p:spPr>
            <a:xfrm>
              <a:off x="11714128" y="1251281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50" y="98291"/>
                  </a:lnTo>
                  <a:lnTo>
                    <a:pt x="60254" y="112406"/>
                  </a:lnTo>
                  <a:lnTo>
                    <a:pt x="83681" y="108618"/>
                  </a:lnTo>
                  <a:lnTo>
                    <a:pt x="102821" y="98291"/>
                  </a:lnTo>
                  <a:lnTo>
                    <a:pt x="115731" y="82982"/>
                  </a:lnTo>
                  <a:lnTo>
                    <a:pt x="120466" y="64248"/>
                  </a:lnTo>
                  <a:lnTo>
                    <a:pt x="120466" y="0"/>
                  </a:lnTo>
                  <a:lnTo>
                    <a:pt x="115731" y="18758"/>
                  </a:lnTo>
                  <a:lnTo>
                    <a:pt x="102821" y="34064"/>
                  </a:lnTo>
                  <a:lnTo>
                    <a:pt x="83681" y="44377"/>
                  </a:lnTo>
                  <a:lnTo>
                    <a:pt x="60254" y="48157"/>
                  </a:lnTo>
                  <a:lnTo>
                    <a:pt x="36803" y="44377"/>
                  </a:lnTo>
                  <a:lnTo>
                    <a:pt x="17650" y="34064"/>
                  </a:lnTo>
                  <a:lnTo>
                    <a:pt x="4735" y="1875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1" name="Google Shape;541;p14"/>
            <p:cNvSpPr/>
            <p:nvPr/>
          </p:nvSpPr>
          <p:spPr>
            <a:xfrm>
              <a:off x="11714128" y="1203066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214"/>
                  </a:moveTo>
                  <a:lnTo>
                    <a:pt x="115731" y="29447"/>
                  </a:lnTo>
                  <a:lnTo>
                    <a:pt x="102821" y="14121"/>
                  </a:lnTo>
                  <a:lnTo>
                    <a:pt x="83681" y="3788"/>
                  </a:lnTo>
                  <a:lnTo>
                    <a:pt x="60254" y="0"/>
                  </a:lnTo>
                  <a:lnTo>
                    <a:pt x="36803" y="3788"/>
                  </a:lnTo>
                  <a:lnTo>
                    <a:pt x="17650" y="14121"/>
                  </a:lnTo>
                  <a:lnTo>
                    <a:pt x="4735" y="29447"/>
                  </a:lnTo>
                  <a:lnTo>
                    <a:pt x="0" y="48214"/>
                  </a:lnTo>
                  <a:lnTo>
                    <a:pt x="0" y="112462"/>
                  </a:lnTo>
                  <a:lnTo>
                    <a:pt x="4735" y="131197"/>
                  </a:lnTo>
                  <a:lnTo>
                    <a:pt x="17650" y="146505"/>
                  </a:lnTo>
                  <a:lnTo>
                    <a:pt x="36803" y="156832"/>
                  </a:lnTo>
                  <a:lnTo>
                    <a:pt x="60254" y="160620"/>
                  </a:lnTo>
                  <a:lnTo>
                    <a:pt x="83681" y="156832"/>
                  </a:lnTo>
                  <a:lnTo>
                    <a:pt x="102821" y="146505"/>
                  </a:lnTo>
                  <a:lnTo>
                    <a:pt x="115731" y="131197"/>
                  </a:lnTo>
                  <a:lnTo>
                    <a:pt x="120466" y="112462"/>
                  </a:lnTo>
                  <a:lnTo>
                    <a:pt x="120466" y="4821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2" name="Google Shape;542;p14"/>
            <p:cNvSpPr/>
            <p:nvPr/>
          </p:nvSpPr>
          <p:spPr>
            <a:xfrm>
              <a:off x="10088045" y="817634"/>
              <a:ext cx="1951355" cy="755015"/>
            </a:xfrm>
            <a:custGeom>
              <a:rect b="b" l="l" r="r" t="t"/>
              <a:pathLst>
                <a:path extrusionOk="0" h="755015" w="1951354">
                  <a:moveTo>
                    <a:pt x="240904" y="754831"/>
                  </a:moveTo>
                  <a:lnTo>
                    <a:pt x="180674" y="433646"/>
                  </a:lnTo>
                  <a:lnTo>
                    <a:pt x="602262" y="546336"/>
                  </a:lnTo>
                  <a:lnTo>
                    <a:pt x="240904" y="754831"/>
                  </a:lnTo>
                  <a:lnTo>
                    <a:pt x="0" y="674549"/>
                  </a:lnTo>
                  <a:lnTo>
                    <a:pt x="180674" y="433646"/>
                  </a:lnTo>
                  <a:lnTo>
                    <a:pt x="421583" y="273026"/>
                  </a:lnTo>
                  <a:lnTo>
                    <a:pt x="602262" y="546336"/>
                  </a:lnTo>
                </a:path>
                <a:path extrusionOk="0" h="755015" w="1951354">
                  <a:moveTo>
                    <a:pt x="1023833" y="562143"/>
                  </a:moveTo>
                  <a:lnTo>
                    <a:pt x="1108138" y="32124"/>
                  </a:lnTo>
                  <a:lnTo>
                    <a:pt x="662474" y="0"/>
                  </a:lnTo>
                  <a:lnTo>
                    <a:pt x="855221" y="273026"/>
                  </a:lnTo>
                  <a:lnTo>
                    <a:pt x="602262" y="546336"/>
                  </a:lnTo>
                  <a:lnTo>
                    <a:pt x="662474" y="0"/>
                  </a:lnTo>
                  <a:lnTo>
                    <a:pt x="421583" y="273026"/>
                  </a:lnTo>
                </a:path>
                <a:path extrusionOk="0" h="755015" w="1951354">
                  <a:moveTo>
                    <a:pt x="1324979" y="305150"/>
                  </a:moveTo>
                  <a:lnTo>
                    <a:pt x="855221" y="273026"/>
                  </a:lnTo>
                </a:path>
                <a:path extrusionOk="0" h="755015" w="1951354">
                  <a:moveTo>
                    <a:pt x="1108138" y="32124"/>
                  </a:moveTo>
                  <a:lnTo>
                    <a:pt x="1541777" y="273026"/>
                  </a:lnTo>
                  <a:lnTo>
                    <a:pt x="1445403" y="546052"/>
                  </a:lnTo>
                  <a:lnTo>
                    <a:pt x="1023833" y="562143"/>
                  </a:lnTo>
                  <a:lnTo>
                    <a:pt x="602262" y="546336"/>
                  </a:lnTo>
                </a:path>
                <a:path extrusionOk="0" h="755015" w="1951354">
                  <a:moveTo>
                    <a:pt x="1830855" y="674549"/>
                  </a:moveTo>
                  <a:lnTo>
                    <a:pt x="1951322" y="385432"/>
                  </a:lnTo>
                  <a:lnTo>
                    <a:pt x="1686337" y="465771"/>
                  </a:lnTo>
                  <a:lnTo>
                    <a:pt x="1541777" y="273026"/>
                  </a:lnTo>
                  <a:lnTo>
                    <a:pt x="1324979" y="305150"/>
                  </a:lnTo>
                  <a:lnTo>
                    <a:pt x="1445403" y="546052"/>
                  </a:lnTo>
                </a:path>
                <a:path extrusionOk="0" h="755015" w="1951354">
                  <a:moveTo>
                    <a:pt x="1541777" y="273026"/>
                  </a:moveTo>
                  <a:lnTo>
                    <a:pt x="1951322" y="385432"/>
                  </a:lnTo>
                </a:path>
                <a:path extrusionOk="0" h="755015" w="1951354">
                  <a:moveTo>
                    <a:pt x="1445403" y="546052"/>
                  </a:moveTo>
                  <a:lnTo>
                    <a:pt x="1830855" y="674549"/>
                  </a:lnTo>
                  <a:lnTo>
                    <a:pt x="1686337" y="465771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3" name="Google Shape;543;p14"/>
            <p:cNvSpPr/>
            <p:nvPr/>
          </p:nvSpPr>
          <p:spPr>
            <a:xfrm>
              <a:off x="10818296" y="1679999"/>
              <a:ext cx="120424" cy="96372"/>
            </a:xfrm>
            <a:prstGeom prst="rect">
              <a:avLst/>
            </a:pr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4" name="Google Shape;544;p14"/>
            <p:cNvSpPr/>
            <p:nvPr/>
          </p:nvSpPr>
          <p:spPr>
            <a:xfrm>
              <a:off x="10818295" y="1679999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4729" y="66925"/>
                  </a:lnTo>
                  <a:lnTo>
                    <a:pt x="17629" y="82250"/>
                  </a:lnTo>
                  <a:lnTo>
                    <a:pt x="36767" y="92583"/>
                  </a:lnTo>
                  <a:lnTo>
                    <a:pt x="60212" y="96372"/>
                  </a:lnTo>
                  <a:lnTo>
                    <a:pt x="83656" y="92583"/>
                  </a:lnTo>
                  <a:lnTo>
                    <a:pt x="102795" y="82250"/>
                  </a:lnTo>
                  <a:lnTo>
                    <a:pt x="115695" y="66925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5" name="Google Shape;545;p14"/>
            <p:cNvSpPr/>
            <p:nvPr/>
          </p:nvSpPr>
          <p:spPr>
            <a:xfrm>
              <a:off x="10878508" y="169648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670"/>
                  </a:lnTo>
                  <a:lnTo>
                    <a:pt x="29192" y="13200"/>
                  </a:lnTo>
                  <a:lnTo>
                    <a:pt x="41217" y="22435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6" name="Google Shape;546;p14"/>
            <p:cNvSpPr/>
            <p:nvPr/>
          </p:nvSpPr>
          <p:spPr>
            <a:xfrm>
              <a:off x="10878508" y="169648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35"/>
                  </a:moveTo>
                  <a:lnTo>
                    <a:pt x="41217" y="0"/>
                  </a:ln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670"/>
                  </a:lnTo>
                  <a:lnTo>
                    <a:pt x="29192" y="13200"/>
                  </a:lnTo>
                  <a:lnTo>
                    <a:pt x="41217" y="22435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7" name="Google Shape;547;p14"/>
            <p:cNvSpPr/>
            <p:nvPr/>
          </p:nvSpPr>
          <p:spPr>
            <a:xfrm>
              <a:off x="10834698" y="1694446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74"/>
                  </a:lnTo>
                  <a:lnTo>
                    <a:pt x="31827" y="20509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8" name="Google Shape;548;p14"/>
            <p:cNvSpPr/>
            <p:nvPr/>
          </p:nvSpPr>
          <p:spPr>
            <a:xfrm>
              <a:off x="10834698" y="1694446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43810" y="11274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509"/>
                  </a:lnTo>
                  <a:lnTo>
                    <a:pt x="43810" y="1127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9" name="Google Shape;549;p14"/>
            <p:cNvSpPr/>
            <p:nvPr/>
          </p:nvSpPr>
          <p:spPr>
            <a:xfrm>
              <a:off x="10878508" y="1728157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29192" y="0"/>
                  </a:moveTo>
                  <a:lnTo>
                    <a:pt x="2592" y="2039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0" name="Google Shape;550;p14"/>
            <p:cNvSpPr/>
            <p:nvPr/>
          </p:nvSpPr>
          <p:spPr>
            <a:xfrm>
              <a:off x="10878508" y="1728157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0" y="22492"/>
                  </a:moveTo>
                  <a:lnTo>
                    <a:pt x="2592" y="2039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83" y="33767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1" name="Google Shape;551;p14"/>
            <p:cNvSpPr/>
            <p:nvPr/>
          </p:nvSpPr>
          <p:spPr>
            <a:xfrm>
              <a:off x="10837290" y="1728157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202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35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2" name="Google Shape;552;p14"/>
            <p:cNvSpPr/>
            <p:nvPr/>
          </p:nvSpPr>
          <p:spPr>
            <a:xfrm>
              <a:off x="10837290" y="1728157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35" y="31727"/>
                  </a:lnTo>
                  <a:lnTo>
                    <a:pt x="17209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202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3" name="Google Shape;553;p14"/>
            <p:cNvSpPr/>
            <p:nvPr/>
          </p:nvSpPr>
          <p:spPr>
            <a:xfrm>
              <a:off x="10818296" y="1728157"/>
              <a:ext cx="120424" cy="112462"/>
            </a:xfrm>
            <a:prstGeom prst="rect">
              <a:avLst/>
            </a:pr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4" name="Google Shape;554;p14"/>
            <p:cNvSpPr/>
            <p:nvPr/>
          </p:nvSpPr>
          <p:spPr>
            <a:xfrm>
              <a:off x="10818295" y="1728157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29" y="98341"/>
                  </a:lnTo>
                  <a:lnTo>
                    <a:pt x="60212" y="112462"/>
                  </a:lnTo>
                  <a:lnTo>
                    <a:pt x="83656" y="108673"/>
                  </a:lnTo>
                  <a:lnTo>
                    <a:pt x="102795" y="98341"/>
                  </a:lnTo>
                  <a:lnTo>
                    <a:pt x="115695" y="83015"/>
                  </a:lnTo>
                  <a:lnTo>
                    <a:pt x="120424" y="64248"/>
                  </a:lnTo>
                  <a:lnTo>
                    <a:pt x="120424" y="0"/>
                  </a:lnTo>
                  <a:lnTo>
                    <a:pt x="115695" y="18767"/>
                  </a:lnTo>
                  <a:lnTo>
                    <a:pt x="102795" y="34092"/>
                  </a:lnTo>
                  <a:lnTo>
                    <a:pt x="83656" y="44425"/>
                  </a:lnTo>
                  <a:lnTo>
                    <a:pt x="60212" y="48214"/>
                  </a:lnTo>
                  <a:lnTo>
                    <a:pt x="36767" y="44425"/>
                  </a:lnTo>
                  <a:lnTo>
                    <a:pt x="17629" y="34092"/>
                  </a:lnTo>
                  <a:lnTo>
                    <a:pt x="4729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5" name="Google Shape;555;p14"/>
            <p:cNvSpPr/>
            <p:nvPr/>
          </p:nvSpPr>
          <p:spPr>
            <a:xfrm>
              <a:off x="10818295" y="1679999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29" y="131173"/>
                  </a:lnTo>
                  <a:lnTo>
                    <a:pt x="17629" y="146498"/>
                  </a:lnTo>
                  <a:lnTo>
                    <a:pt x="36767" y="156831"/>
                  </a:lnTo>
                  <a:lnTo>
                    <a:pt x="60212" y="160620"/>
                  </a:lnTo>
                  <a:lnTo>
                    <a:pt x="83656" y="156831"/>
                  </a:lnTo>
                  <a:lnTo>
                    <a:pt x="102795" y="146498"/>
                  </a:lnTo>
                  <a:lnTo>
                    <a:pt x="115695" y="131173"/>
                  </a:lnTo>
                  <a:lnTo>
                    <a:pt x="120424" y="112406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6" name="Google Shape;556;p14"/>
            <p:cNvSpPr/>
            <p:nvPr/>
          </p:nvSpPr>
          <p:spPr>
            <a:xfrm>
              <a:off x="10986907" y="1969082"/>
              <a:ext cx="120466" cy="96355"/>
            </a:xfrm>
            <a:prstGeom prst="rect">
              <a:avLst/>
            </a:prstGeom>
            <a:blipFill rotWithShape="1">
              <a:blip r:embed="rId3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7" name="Google Shape;557;p14"/>
            <p:cNvSpPr/>
            <p:nvPr/>
          </p:nvSpPr>
          <p:spPr>
            <a:xfrm>
              <a:off x="10986907" y="1969082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74"/>
                  </a:moveTo>
                  <a:lnTo>
                    <a:pt x="115731" y="29423"/>
                  </a:lnTo>
                  <a:lnTo>
                    <a:pt x="102821" y="14110"/>
                  </a:lnTo>
                  <a:lnTo>
                    <a:pt x="83681" y="3785"/>
                  </a:lnTo>
                  <a:lnTo>
                    <a:pt x="60254" y="0"/>
                  </a:lnTo>
                  <a:lnTo>
                    <a:pt x="36803" y="3785"/>
                  </a:lnTo>
                  <a:lnTo>
                    <a:pt x="17650" y="14110"/>
                  </a:lnTo>
                  <a:lnTo>
                    <a:pt x="4735" y="29423"/>
                  </a:lnTo>
                  <a:lnTo>
                    <a:pt x="0" y="48174"/>
                  </a:lnTo>
                  <a:lnTo>
                    <a:pt x="4735" y="66929"/>
                  </a:lnTo>
                  <a:lnTo>
                    <a:pt x="17650" y="82244"/>
                  </a:lnTo>
                  <a:lnTo>
                    <a:pt x="36803" y="92569"/>
                  </a:lnTo>
                  <a:lnTo>
                    <a:pt x="60254" y="96355"/>
                  </a:lnTo>
                  <a:lnTo>
                    <a:pt x="83681" y="92569"/>
                  </a:lnTo>
                  <a:lnTo>
                    <a:pt x="102821" y="82244"/>
                  </a:lnTo>
                  <a:lnTo>
                    <a:pt x="115731" y="66929"/>
                  </a:lnTo>
                  <a:lnTo>
                    <a:pt x="120466" y="48174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8" name="Google Shape;558;p14"/>
            <p:cNvSpPr/>
            <p:nvPr/>
          </p:nvSpPr>
          <p:spPr>
            <a:xfrm>
              <a:off x="11047162" y="198554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0"/>
                  </a:move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184" y="31716"/>
                  </a:lnTo>
                  <a:lnTo>
                    <a:pt x="29192" y="13251"/>
                  </a:lnTo>
                  <a:lnTo>
                    <a:pt x="41175" y="22486"/>
                  </a:lnTo>
                  <a:lnTo>
                    <a:pt x="4117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9" name="Google Shape;559;p14"/>
            <p:cNvSpPr/>
            <p:nvPr/>
          </p:nvSpPr>
          <p:spPr>
            <a:xfrm>
              <a:off x="11047162" y="198554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22486"/>
                  </a:moveTo>
                  <a:lnTo>
                    <a:pt x="41175" y="0"/>
                  </a:ln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184" y="31716"/>
                  </a:lnTo>
                  <a:lnTo>
                    <a:pt x="29192" y="13251"/>
                  </a:lnTo>
                  <a:lnTo>
                    <a:pt x="41175" y="22486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0" name="Google Shape;560;p14"/>
            <p:cNvSpPr/>
            <p:nvPr/>
          </p:nvSpPr>
          <p:spPr>
            <a:xfrm>
              <a:off x="11003309" y="1983535"/>
              <a:ext cx="44450" cy="34290"/>
            </a:xfrm>
            <a:custGeom>
              <a:rect b="b" l="l" r="r" t="t"/>
              <a:pathLst>
                <a:path extrusionOk="0" h="34289" w="44450">
                  <a:moveTo>
                    <a:pt x="5226" y="0"/>
                  </a:moveTo>
                  <a:lnTo>
                    <a:pt x="0" y="4011"/>
                  </a:lnTo>
                  <a:lnTo>
                    <a:pt x="26600" y="24492"/>
                  </a:lnTo>
                  <a:lnTo>
                    <a:pt x="14617" y="33721"/>
                  </a:lnTo>
                  <a:lnTo>
                    <a:pt x="41217" y="31716"/>
                  </a:lnTo>
                  <a:lnTo>
                    <a:pt x="43852" y="11240"/>
                  </a:lnTo>
                  <a:lnTo>
                    <a:pt x="31827" y="20475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11003309" y="1983535"/>
              <a:ext cx="44450" cy="34290"/>
            </a:xfrm>
            <a:custGeom>
              <a:rect b="b" l="l" r="r" t="t"/>
              <a:pathLst>
                <a:path extrusionOk="0" h="34289" w="44450">
                  <a:moveTo>
                    <a:pt x="43852" y="11240"/>
                  </a:moveTo>
                  <a:lnTo>
                    <a:pt x="41217" y="31716"/>
                  </a:lnTo>
                  <a:lnTo>
                    <a:pt x="14617" y="33721"/>
                  </a:lnTo>
                  <a:lnTo>
                    <a:pt x="26600" y="24492"/>
                  </a:lnTo>
                  <a:lnTo>
                    <a:pt x="0" y="4011"/>
                  </a:lnTo>
                  <a:lnTo>
                    <a:pt x="5226" y="0"/>
                  </a:lnTo>
                  <a:lnTo>
                    <a:pt x="31827" y="20475"/>
                  </a:lnTo>
                  <a:lnTo>
                    <a:pt x="43852" y="1124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2" name="Google Shape;562;p14"/>
            <p:cNvSpPr/>
            <p:nvPr/>
          </p:nvSpPr>
          <p:spPr>
            <a:xfrm>
              <a:off x="11047162" y="2017256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29192" y="0"/>
                  </a:moveTo>
                  <a:lnTo>
                    <a:pt x="2592" y="2011"/>
                  </a:lnTo>
                  <a:lnTo>
                    <a:pt x="0" y="22486"/>
                  </a:lnTo>
                  <a:lnTo>
                    <a:pt x="11982" y="13251"/>
                  </a:lnTo>
                  <a:lnTo>
                    <a:pt x="38583" y="33727"/>
                  </a:lnTo>
                  <a:lnTo>
                    <a:pt x="43810" y="29716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3" name="Google Shape;563;p14"/>
            <p:cNvSpPr/>
            <p:nvPr/>
          </p:nvSpPr>
          <p:spPr>
            <a:xfrm>
              <a:off x="11047162" y="2017256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0" y="22486"/>
                  </a:moveTo>
                  <a:lnTo>
                    <a:pt x="2592" y="2011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16"/>
                  </a:lnTo>
                  <a:lnTo>
                    <a:pt x="38583" y="33727"/>
                  </a:lnTo>
                  <a:lnTo>
                    <a:pt x="11982" y="13251"/>
                  </a:lnTo>
                  <a:lnTo>
                    <a:pt x="0" y="22486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4" name="Google Shape;564;p14"/>
            <p:cNvSpPr/>
            <p:nvPr/>
          </p:nvSpPr>
          <p:spPr>
            <a:xfrm>
              <a:off x="11005944" y="201725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21"/>
                  </a:lnTo>
                  <a:lnTo>
                    <a:pt x="29192" y="31721"/>
                  </a:lnTo>
                  <a:lnTo>
                    <a:pt x="17209" y="22486"/>
                  </a:lnTo>
                  <a:lnTo>
                    <a:pt x="41217" y="4016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11005944" y="2017256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1"/>
                  </a:lnTo>
                  <a:lnTo>
                    <a:pt x="29192" y="31721"/>
                  </a:lnTo>
                  <a:lnTo>
                    <a:pt x="17209" y="22486"/>
                  </a:lnTo>
                  <a:lnTo>
                    <a:pt x="41217" y="4016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10986907" y="2017256"/>
              <a:ext cx="120466" cy="112423"/>
            </a:xfrm>
            <a:prstGeom prst="rect">
              <a:avLst/>
            </a:prstGeom>
            <a:blipFill rotWithShape="1">
              <a:blip r:embed="rId3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7" name="Google Shape;567;p14"/>
            <p:cNvSpPr/>
            <p:nvPr/>
          </p:nvSpPr>
          <p:spPr>
            <a:xfrm>
              <a:off x="10986907" y="2017256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2"/>
                  </a:lnTo>
                  <a:lnTo>
                    <a:pt x="17650" y="98312"/>
                  </a:lnTo>
                  <a:lnTo>
                    <a:pt x="60254" y="112423"/>
                  </a:lnTo>
                  <a:lnTo>
                    <a:pt x="83681" y="108637"/>
                  </a:lnTo>
                  <a:lnTo>
                    <a:pt x="102821" y="98312"/>
                  </a:lnTo>
                  <a:lnTo>
                    <a:pt x="115731" y="82997"/>
                  </a:lnTo>
                  <a:lnTo>
                    <a:pt x="120466" y="64242"/>
                  </a:lnTo>
                  <a:lnTo>
                    <a:pt x="120466" y="0"/>
                  </a:lnTo>
                  <a:lnTo>
                    <a:pt x="115731" y="18754"/>
                  </a:lnTo>
                  <a:lnTo>
                    <a:pt x="102821" y="34069"/>
                  </a:lnTo>
                  <a:lnTo>
                    <a:pt x="83681" y="44394"/>
                  </a:lnTo>
                  <a:lnTo>
                    <a:pt x="60254" y="48180"/>
                  </a:lnTo>
                  <a:lnTo>
                    <a:pt x="36803" y="44394"/>
                  </a:lnTo>
                  <a:lnTo>
                    <a:pt x="17650" y="34069"/>
                  </a:lnTo>
                  <a:lnTo>
                    <a:pt x="4735" y="187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8" name="Google Shape;568;p14"/>
            <p:cNvSpPr/>
            <p:nvPr/>
          </p:nvSpPr>
          <p:spPr>
            <a:xfrm>
              <a:off x="10986907" y="1969082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74"/>
                  </a:moveTo>
                  <a:lnTo>
                    <a:pt x="115731" y="29423"/>
                  </a:lnTo>
                  <a:lnTo>
                    <a:pt x="102821" y="14110"/>
                  </a:lnTo>
                  <a:lnTo>
                    <a:pt x="83681" y="3785"/>
                  </a:lnTo>
                  <a:lnTo>
                    <a:pt x="60254" y="0"/>
                  </a:lnTo>
                  <a:lnTo>
                    <a:pt x="36803" y="3785"/>
                  </a:lnTo>
                  <a:lnTo>
                    <a:pt x="17650" y="14110"/>
                  </a:lnTo>
                  <a:lnTo>
                    <a:pt x="4735" y="29423"/>
                  </a:lnTo>
                  <a:lnTo>
                    <a:pt x="0" y="48174"/>
                  </a:lnTo>
                  <a:lnTo>
                    <a:pt x="0" y="112417"/>
                  </a:lnTo>
                  <a:lnTo>
                    <a:pt x="4735" y="131172"/>
                  </a:lnTo>
                  <a:lnTo>
                    <a:pt x="17650" y="146486"/>
                  </a:lnTo>
                  <a:lnTo>
                    <a:pt x="36803" y="156811"/>
                  </a:lnTo>
                  <a:lnTo>
                    <a:pt x="60254" y="160597"/>
                  </a:lnTo>
                  <a:lnTo>
                    <a:pt x="83681" y="156811"/>
                  </a:lnTo>
                  <a:lnTo>
                    <a:pt x="102821" y="146486"/>
                  </a:lnTo>
                  <a:lnTo>
                    <a:pt x="115731" y="131172"/>
                  </a:lnTo>
                  <a:lnTo>
                    <a:pt x="120466" y="112417"/>
                  </a:lnTo>
                  <a:lnTo>
                    <a:pt x="120466" y="4817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9" name="Google Shape;569;p14"/>
            <p:cNvSpPr/>
            <p:nvPr/>
          </p:nvSpPr>
          <p:spPr>
            <a:xfrm>
              <a:off x="10565337" y="1953020"/>
              <a:ext cx="120466" cy="96360"/>
            </a:xfrm>
            <a:prstGeom prst="rect">
              <a:avLst/>
            </a:prstGeom>
            <a:blipFill rotWithShape="1">
              <a:blip r:embed="rId3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0" name="Google Shape;570;p14"/>
            <p:cNvSpPr/>
            <p:nvPr/>
          </p:nvSpPr>
          <p:spPr>
            <a:xfrm>
              <a:off x="10565336" y="1953020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80"/>
                  </a:moveTo>
                  <a:lnTo>
                    <a:pt x="115731" y="29425"/>
                  </a:lnTo>
                  <a:lnTo>
                    <a:pt x="102816" y="14110"/>
                  </a:lnTo>
                  <a:lnTo>
                    <a:pt x="83663" y="3785"/>
                  </a:lnTo>
                  <a:lnTo>
                    <a:pt x="60212" y="0"/>
                  </a:lnTo>
                  <a:lnTo>
                    <a:pt x="36785" y="3785"/>
                  </a:lnTo>
                  <a:lnTo>
                    <a:pt x="17645" y="14110"/>
                  </a:lnTo>
                  <a:lnTo>
                    <a:pt x="4735" y="29425"/>
                  </a:lnTo>
                  <a:lnTo>
                    <a:pt x="0" y="48180"/>
                  </a:lnTo>
                  <a:lnTo>
                    <a:pt x="4735" y="66932"/>
                  </a:lnTo>
                  <a:lnTo>
                    <a:pt x="17645" y="82247"/>
                  </a:lnTo>
                  <a:lnTo>
                    <a:pt x="36785" y="92574"/>
                  </a:lnTo>
                  <a:lnTo>
                    <a:pt x="60212" y="96360"/>
                  </a:lnTo>
                  <a:lnTo>
                    <a:pt x="83663" y="92574"/>
                  </a:lnTo>
                  <a:lnTo>
                    <a:pt x="102816" y="82247"/>
                  </a:lnTo>
                  <a:lnTo>
                    <a:pt x="115731" y="66932"/>
                  </a:lnTo>
                  <a:lnTo>
                    <a:pt x="120466" y="48180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1" name="Google Shape;571;p14"/>
            <p:cNvSpPr/>
            <p:nvPr/>
          </p:nvSpPr>
          <p:spPr>
            <a:xfrm>
              <a:off x="10625548" y="1969478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1"/>
                  </a:lnTo>
                  <a:lnTo>
                    <a:pt x="29235" y="13251"/>
                  </a:lnTo>
                  <a:lnTo>
                    <a:pt x="41217" y="22486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2" name="Google Shape;572;p14"/>
            <p:cNvSpPr/>
            <p:nvPr/>
          </p:nvSpPr>
          <p:spPr>
            <a:xfrm>
              <a:off x="10625548" y="1969478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86"/>
                  </a:moveTo>
                  <a:lnTo>
                    <a:pt x="41217" y="0"/>
                  </a:lnTo>
                  <a:lnTo>
                    <a:pt x="12025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1"/>
                  </a:lnTo>
                  <a:lnTo>
                    <a:pt x="29235" y="13251"/>
                  </a:lnTo>
                  <a:lnTo>
                    <a:pt x="41217" y="22486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10581738" y="1967473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5226" y="0"/>
                  </a:moveTo>
                  <a:lnTo>
                    <a:pt x="0" y="4016"/>
                  </a:lnTo>
                  <a:lnTo>
                    <a:pt x="26600" y="24492"/>
                  </a:lnTo>
                  <a:lnTo>
                    <a:pt x="14617" y="33727"/>
                  </a:lnTo>
                  <a:lnTo>
                    <a:pt x="41217" y="31716"/>
                  </a:lnTo>
                  <a:lnTo>
                    <a:pt x="43810" y="11240"/>
                  </a:lnTo>
                  <a:lnTo>
                    <a:pt x="31827" y="20475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10581738" y="1967473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43810" y="11240"/>
                  </a:moveTo>
                  <a:lnTo>
                    <a:pt x="41217" y="31716"/>
                  </a:lnTo>
                  <a:lnTo>
                    <a:pt x="14617" y="33727"/>
                  </a:lnTo>
                  <a:lnTo>
                    <a:pt x="26600" y="24492"/>
                  </a:lnTo>
                  <a:lnTo>
                    <a:pt x="0" y="4016"/>
                  </a:lnTo>
                  <a:lnTo>
                    <a:pt x="5226" y="0"/>
                  </a:lnTo>
                  <a:lnTo>
                    <a:pt x="31827" y="20475"/>
                  </a:lnTo>
                  <a:lnTo>
                    <a:pt x="43810" y="1124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10625548" y="2001200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29235" y="0"/>
                  </a:moveTo>
                  <a:lnTo>
                    <a:pt x="2634" y="2005"/>
                  </a:lnTo>
                  <a:lnTo>
                    <a:pt x="0" y="22481"/>
                  </a:lnTo>
                  <a:lnTo>
                    <a:pt x="12025" y="13246"/>
                  </a:lnTo>
                  <a:lnTo>
                    <a:pt x="38625" y="33727"/>
                  </a:lnTo>
                  <a:lnTo>
                    <a:pt x="43810" y="29710"/>
                  </a:lnTo>
                  <a:lnTo>
                    <a:pt x="17209" y="9234"/>
                  </a:lnTo>
                  <a:lnTo>
                    <a:pt x="2923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10625548" y="2001200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0" y="22481"/>
                  </a:moveTo>
                  <a:lnTo>
                    <a:pt x="2634" y="2005"/>
                  </a:lnTo>
                  <a:lnTo>
                    <a:pt x="29235" y="0"/>
                  </a:lnTo>
                  <a:lnTo>
                    <a:pt x="17209" y="9234"/>
                  </a:lnTo>
                  <a:lnTo>
                    <a:pt x="43810" y="29710"/>
                  </a:lnTo>
                  <a:lnTo>
                    <a:pt x="38625" y="33727"/>
                  </a:lnTo>
                  <a:lnTo>
                    <a:pt x="12025" y="13246"/>
                  </a:lnTo>
                  <a:lnTo>
                    <a:pt x="0" y="22481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7" name="Google Shape;577;p14"/>
            <p:cNvSpPr/>
            <p:nvPr/>
          </p:nvSpPr>
          <p:spPr>
            <a:xfrm>
              <a:off x="10584373" y="200120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16"/>
                  </a:lnTo>
                  <a:lnTo>
                    <a:pt x="29192" y="31716"/>
                  </a:lnTo>
                  <a:lnTo>
                    <a:pt x="17209" y="22481"/>
                  </a:lnTo>
                  <a:lnTo>
                    <a:pt x="41175" y="4011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10584373" y="200120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16"/>
                  </a:lnTo>
                  <a:lnTo>
                    <a:pt x="29192" y="31716"/>
                  </a:lnTo>
                  <a:lnTo>
                    <a:pt x="17209" y="22481"/>
                  </a:lnTo>
                  <a:lnTo>
                    <a:pt x="41175" y="4011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9" name="Google Shape;579;p14"/>
            <p:cNvSpPr/>
            <p:nvPr/>
          </p:nvSpPr>
          <p:spPr>
            <a:xfrm>
              <a:off x="10565337" y="2001200"/>
              <a:ext cx="120466" cy="112417"/>
            </a:xfrm>
            <a:prstGeom prst="rect">
              <a:avLst/>
            </a:prstGeom>
            <a:blipFill rotWithShape="1">
              <a:blip r:embed="rId3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0" name="Google Shape;580;p14"/>
            <p:cNvSpPr/>
            <p:nvPr/>
          </p:nvSpPr>
          <p:spPr>
            <a:xfrm>
              <a:off x="10565336" y="2001200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36"/>
                  </a:lnTo>
                  <a:lnTo>
                    <a:pt x="17645" y="98306"/>
                  </a:lnTo>
                  <a:lnTo>
                    <a:pt x="60212" y="112417"/>
                  </a:lnTo>
                  <a:lnTo>
                    <a:pt x="83663" y="108631"/>
                  </a:lnTo>
                  <a:lnTo>
                    <a:pt x="102816" y="98306"/>
                  </a:lnTo>
                  <a:lnTo>
                    <a:pt x="115731" y="82991"/>
                  </a:lnTo>
                  <a:lnTo>
                    <a:pt x="120466" y="64236"/>
                  </a:lnTo>
                  <a:lnTo>
                    <a:pt x="120466" y="0"/>
                  </a:lnTo>
                  <a:lnTo>
                    <a:pt x="115731" y="18752"/>
                  </a:lnTo>
                  <a:lnTo>
                    <a:pt x="102816" y="34067"/>
                  </a:lnTo>
                  <a:lnTo>
                    <a:pt x="83663" y="44393"/>
                  </a:lnTo>
                  <a:lnTo>
                    <a:pt x="60212" y="48180"/>
                  </a:lnTo>
                  <a:lnTo>
                    <a:pt x="36785" y="44393"/>
                  </a:lnTo>
                  <a:lnTo>
                    <a:pt x="17645" y="34067"/>
                  </a:lnTo>
                  <a:lnTo>
                    <a:pt x="4735" y="1875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10565336" y="1953020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80"/>
                  </a:moveTo>
                  <a:lnTo>
                    <a:pt x="115731" y="29425"/>
                  </a:lnTo>
                  <a:lnTo>
                    <a:pt x="102816" y="14110"/>
                  </a:lnTo>
                  <a:lnTo>
                    <a:pt x="83663" y="3785"/>
                  </a:lnTo>
                  <a:lnTo>
                    <a:pt x="60212" y="0"/>
                  </a:lnTo>
                  <a:lnTo>
                    <a:pt x="36785" y="3785"/>
                  </a:lnTo>
                  <a:lnTo>
                    <a:pt x="17645" y="14110"/>
                  </a:lnTo>
                  <a:lnTo>
                    <a:pt x="4735" y="29425"/>
                  </a:lnTo>
                  <a:lnTo>
                    <a:pt x="0" y="48180"/>
                  </a:lnTo>
                  <a:lnTo>
                    <a:pt x="0" y="112417"/>
                  </a:lnTo>
                  <a:lnTo>
                    <a:pt x="17645" y="146486"/>
                  </a:lnTo>
                  <a:lnTo>
                    <a:pt x="60212" y="160597"/>
                  </a:lnTo>
                  <a:lnTo>
                    <a:pt x="83663" y="156811"/>
                  </a:lnTo>
                  <a:lnTo>
                    <a:pt x="102816" y="146486"/>
                  </a:lnTo>
                  <a:lnTo>
                    <a:pt x="115731" y="131172"/>
                  </a:lnTo>
                  <a:lnTo>
                    <a:pt x="120466" y="112417"/>
                  </a:lnTo>
                  <a:lnTo>
                    <a:pt x="120466" y="4818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11288053" y="1712123"/>
              <a:ext cx="120424" cy="96372"/>
            </a:xfrm>
            <a:prstGeom prst="rect">
              <a:avLst/>
            </a:prstGeom>
            <a:blipFill rotWithShape="1">
              <a:blip r:embed="rId3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3" name="Google Shape;583;p14"/>
            <p:cNvSpPr/>
            <p:nvPr/>
          </p:nvSpPr>
          <p:spPr>
            <a:xfrm>
              <a:off x="11288053" y="1712123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4729" y="66925"/>
                  </a:lnTo>
                  <a:lnTo>
                    <a:pt x="17629" y="82250"/>
                  </a:lnTo>
                  <a:lnTo>
                    <a:pt x="36767" y="92583"/>
                  </a:lnTo>
                  <a:lnTo>
                    <a:pt x="60212" y="96372"/>
                  </a:lnTo>
                  <a:lnTo>
                    <a:pt x="83656" y="92583"/>
                  </a:lnTo>
                  <a:lnTo>
                    <a:pt x="102795" y="82250"/>
                  </a:lnTo>
                  <a:lnTo>
                    <a:pt x="115695" y="66925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4" name="Google Shape;584;p14"/>
            <p:cNvSpPr/>
            <p:nvPr/>
          </p:nvSpPr>
          <p:spPr>
            <a:xfrm>
              <a:off x="11348265" y="172855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0"/>
                  </a:move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lnTo>
                    <a:pt x="4121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5" name="Google Shape;585;p14"/>
            <p:cNvSpPr/>
            <p:nvPr/>
          </p:nvSpPr>
          <p:spPr>
            <a:xfrm>
              <a:off x="11348265" y="172855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17" y="22492"/>
                  </a:moveTo>
                  <a:lnTo>
                    <a:pt x="41217" y="0"/>
                  </a:lnTo>
                  <a:lnTo>
                    <a:pt x="11982" y="0"/>
                  </a:lnTo>
                  <a:lnTo>
                    <a:pt x="24008" y="9234"/>
                  </a:lnTo>
                  <a:lnTo>
                    <a:pt x="0" y="27704"/>
                  </a:lnTo>
                  <a:lnTo>
                    <a:pt x="5226" y="31727"/>
                  </a:lnTo>
                  <a:lnTo>
                    <a:pt x="29235" y="13257"/>
                  </a:lnTo>
                  <a:lnTo>
                    <a:pt x="41217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6" name="Google Shape;586;p14"/>
            <p:cNvSpPr/>
            <p:nvPr/>
          </p:nvSpPr>
          <p:spPr>
            <a:xfrm>
              <a:off x="11304455" y="1726570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5226" y="0"/>
                  </a:moveTo>
                  <a:lnTo>
                    <a:pt x="0" y="4022"/>
                  </a:lnTo>
                  <a:lnTo>
                    <a:pt x="26600" y="24475"/>
                  </a:lnTo>
                  <a:lnTo>
                    <a:pt x="14617" y="33710"/>
                  </a:lnTo>
                  <a:lnTo>
                    <a:pt x="41217" y="31727"/>
                  </a:lnTo>
                  <a:lnTo>
                    <a:pt x="43810" y="11217"/>
                  </a:lnTo>
                  <a:lnTo>
                    <a:pt x="31827" y="20452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7" name="Google Shape;587;p14"/>
            <p:cNvSpPr/>
            <p:nvPr/>
          </p:nvSpPr>
          <p:spPr>
            <a:xfrm>
              <a:off x="11304455" y="1726570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43810" y="11217"/>
                  </a:moveTo>
                  <a:lnTo>
                    <a:pt x="41217" y="31727"/>
                  </a:lnTo>
                  <a:lnTo>
                    <a:pt x="14617" y="33710"/>
                  </a:lnTo>
                  <a:lnTo>
                    <a:pt x="26600" y="24475"/>
                  </a:lnTo>
                  <a:lnTo>
                    <a:pt x="0" y="4022"/>
                  </a:lnTo>
                  <a:lnTo>
                    <a:pt x="5226" y="0"/>
                  </a:lnTo>
                  <a:lnTo>
                    <a:pt x="31827" y="20452"/>
                  </a:lnTo>
                  <a:lnTo>
                    <a:pt x="43810" y="112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8" name="Google Shape;588;p14"/>
            <p:cNvSpPr/>
            <p:nvPr/>
          </p:nvSpPr>
          <p:spPr>
            <a:xfrm>
              <a:off x="11348265" y="1760281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29235" y="0"/>
                  </a:moveTo>
                  <a:lnTo>
                    <a:pt x="2634" y="2039"/>
                  </a:lnTo>
                  <a:lnTo>
                    <a:pt x="0" y="22492"/>
                  </a:lnTo>
                  <a:lnTo>
                    <a:pt x="11982" y="13257"/>
                  </a:lnTo>
                  <a:lnTo>
                    <a:pt x="38583" y="33767"/>
                  </a:lnTo>
                  <a:lnTo>
                    <a:pt x="43810" y="29744"/>
                  </a:lnTo>
                  <a:lnTo>
                    <a:pt x="17209" y="9234"/>
                  </a:lnTo>
                  <a:lnTo>
                    <a:pt x="2923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9" name="Google Shape;589;p14"/>
            <p:cNvSpPr/>
            <p:nvPr/>
          </p:nvSpPr>
          <p:spPr>
            <a:xfrm>
              <a:off x="11348265" y="1760281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0" y="22492"/>
                  </a:moveTo>
                  <a:lnTo>
                    <a:pt x="2634" y="2039"/>
                  </a:lnTo>
                  <a:lnTo>
                    <a:pt x="29235" y="0"/>
                  </a:lnTo>
                  <a:lnTo>
                    <a:pt x="17209" y="9234"/>
                  </a:lnTo>
                  <a:lnTo>
                    <a:pt x="43810" y="29744"/>
                  </a:lnTo>
                  <a:lnTo>
                    <a:pt x="38583" y="33767"/>
                  </a:lnTo>
                  <a:lnTo>
                    <a:pt x="11982" y="13257"/>
                  </a:lnTo>
                  <a:lnTo>
                    <a:pt x="0" y="2249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0" name="Google Shape;590;p14"/>
            <p:cNvSpPr/>
            <p:nvPr/>
          </p:nvSpPr>
          <p:spPr>
            <a:xfrm>
              <a:off x="11307047" y="176028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2025" y="18469"/>
                  </a:lnTo>
                  <a:lnTo>
                    <a:pt x="0" y="9234"/>
                  </a:lnTo>
                  <a:lnTo>
                    <a:pt x="0" y="31727"/>
                  </a:lnTo>
                  <a:lnTo>
                    <a:pt x="29235" y="31727"/>
                  </a:lnTo>
                  <a:lnTo>
                    <a:pt x="17252" y="22492"/>
                  </a:lnTo>
                  <a:lnTo>
                    <a:pt x="41217" y="4022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1" name="Google Shape;591;p14"/>
            <p:cNvSpPr/>
            <p:nvPr/>
          </p:nvSpPr>
          <p:spPr>
            <a:xfrm>
              <a:off x="11307047" y="1760281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27"/>
                  </a:lnTo>
                  <a:lnTo>
                    <a:pt x="29235" y="31727"/>
                  </a:lnTo>
                  <a:lnTo>
                    <a:pt x="17252" y="22492"/>
                  </a:lnTo>
                  <a:lnTo>
                    <a:pt x="41217" y="4022"/>
                  </a:lnTo>
                  <a:lnTo>
                    <a:pt x="35991" y="0"/>
                  </a:lnTo>
                  <a:lnTo>
                    <a:pt x="12025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2" name="Google Shape;592;p14"/>
            <p:cNvSpPr/>
            <p:nvPr/>
          </p:nvSpPr>
          <p:spPr>
            <a:xfrm>
              <a:off x="11288053" y="1760281"/>
              <a:ext cx="120424" cy="112440"/>
            </a:xfrm>
            <a:prstGeom prst="rect">
              <a:avLst/>
            </a:prstGeom>
            <a:blipFill rotWithShape="1">
              <a:blip r:embed="rId4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3" name="Google Shape;593;p14"/>
            <p:cNvSpPr/>
            <p:nvPr/>
          </p:nvSpPr>
          <p:spPr>
            <a:xfrm>
              <a:off x="11288053" y="1760281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48"/>
                  </a:lnTo>
                  <a:lnTo>
                    <a:pt x="17629" y="98329"/>
                  </a:lnTo>
                  <a:lnTo>
                    <a:pt x="60212" y="112440"/>
                  </a:lnTo>
                  <a:lnTo>
                    <a:pt x="83656" y="108654"/>
                  </a:lnTo>
                  <a:lnTo>
                    <a:pt x="102795" y="98329"/>
                  </a:lnTo>
                  <a:lnTo>
                    <a:pt x="115695" y="83012"/>
                  </a:lnTo>
                  <a:lnTo>
                    <a:pt x="120424" y="64248"/>
                  </a:lnTo>
                  <a:lnTo>
                    <a:pt x="120424" y="0"/>
                  </a:lnTo>
                  <a:lnTo>
                    <a:pt x="115695" y="18767"/>
                  </a:lnTo>
                  <a:lnTo>
                    <a:pt x="102795" y="34092"/>
                  </a:lnTo>
                  <a:lnTo>
                    <a:pt x="83656" y="44425"/>
                  </a:lnTo>
                  <a:lnTo>
                    <a:pt x="60212" y="48214"/>
                  </a:lnTo>
                  <a:lnTo>
                    <a:pt x="36767" y="44425"/>
                  </a:lnTo>
                  <a:lnTo>
                    <a:pt x="17629" y="34092"/>
                  </a:lnTo>
                  <a:lnTo>
                    <a:pt x="4729" y="18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4" name="Google Shape;594;p14"/>
            <p:cNvSpPr/>
            <p:nvPr/>
          </p:nvSpPr>
          <p:spPr>
            <a:xfrm>
              <a:off x="11288053" y="1712123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24" y="48157"/>
                  </a:moveTo>
                  <a:lnTo>
                    <a:pt x="115695" y="29423"/>
                  </a:lnTo>
                  <a:lnTo>
                    <a:pt x="102795" y="14114"/>
                  </a:lnTo>
                  <a:lnTo>
                    <a:pt x="83656" y="3788"/>
                  </a:lnTo>
                  <a:lnTo>
                    <a:pt x="60212" y="0"/>
                  </a:lnTo>
                  <a:lnTo>
                    <a:pt x="36767" y="3788"/>
                  </a:lnTo>
                  <a:lnTo>
                    <a:pt x="17629" y="14114"/>
                  </a:lnTo>
                  <a:lnTo>
                    <a:pt x="4729" y="29423"/>
                  </a:lnTo>
                  <a:lnTo>
                    <a:pt x="0" y="48157"/>
                  </a:lnTo>
                  <a:lnTo>
                    <a:pt x="0" y="112406"/>
                  </a:lnTo>
                  <a:lnTo>
                    <a:pt x="4729" y="131169"/>
                  </a:lnTo>
                  <a:lnTo>
                    <a:pt x="17629" y="146487"/>
                  </a:lnTo>
                  <a:lnTo>
                    <a:pt x="36767" y="156812"/>
                  </a:lnTo>
                  <a:lnTo>
                    <a:pt x="60212" y="160597"/>
                  </a:lnTo>
                  <a:lnTo>
                    <a:pt x="83656" y="156812"/>
                  </a:lnTo>
                  <a:lnTo>
                    <a:pt x="102795" y="146487"/>
                  </a:lnTo>
                  <a:lnTo>
                    <a:pt x="115695" y="131169"/>
                  </a:lnTo>
                  <a:lnTo>
                    <a:pt x="120424" y="112406"/>
                  </a:lnTo>
                  <a:lnTo>
                    <a:pt x="120424" y="4815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5" name="Google Shape;595;p14"/>
            <p:cNvSpPr/>
            <p:nvPr/>
          </p:nvSpPr>
          <p:spPr>
            <a:xfrm>
              <a:off x="11408478" y="1953020"/>
              <a:ext cx="120466" cy="96360"/>
            </a:xfrm>
            <a:prstGeom prst="rect">
              <a:avLst/>
            </a:prstGeom>
            <a:blipFill rotWithShape="1">
              <a:blip r:embed="rId3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6" name="Google Shape;596;p14"/>
            <p:cNvSpPr/>
            <p:nvPr/>
          </p:nvSpPr>
          <p:spPr>
            <a:xfrm>
              <a:off x="11408477" y="1953020"/>
              <a:ext cx="120650" cy="96520"/>
            </a:xfrm>
            <a:custGeom>
              <a:rect b="b" l="l" r="r" t="t"/>
              <a:pathLst>
                <a:path extrusionOk="0" h="96519" w="120650">
                  <a:moveTo>
                    <a:pt x="120466" y="48180"/>
                  </a:moveTo>
                  <a:lnTo>
                    <a:pt x="115737" y="29425"/>
                  </a:lnTo>
                  <a:lnTo>
                    <a:pt x="102837" y="14110"/>
                  </a:lnTo>
                  <a:lnTo>
                    <a:pt x="83699" y="3785"/>
                  </a:lnTo>
                  <a:lnTo>
                    <a:pt x="60254" y="0"/>
                  </a:lnTo>
                  <a:lnTo>
                    <a:pt x="36803" y="3785"/>
                  </a:lnTo>
                  <a:lnTo>
                    <a:pt x="17650" y="14110"/>
                  </a:lnTo>
                  <a:lnTo>
                    <a:pt x="4735" y="29425"/>
                  </a:lnTo>
                  <a:lnTo>
                    <a:pt x="0" y="48180"/>
                  </a:lnTo>
                  <a:lnTo>
                    <a:pt x="4735" y="66932"/>
                  </a:lnTo>
                  <a:lnTo>
                    <a:pt x="17650" y="82247"/>
                  </a:lnTo>
                  <a:lnTo>
                    <a:pt x="36803" y="92574"/>
                  </a:lnTo>
                  <a:lnTo>
                    <a:pt x="60254" y="96360"/>
                  </a:lnTo>
                  <a:lnTo>
                    <a:pt x="83699" y="92574"/>
                  </a:lnTo>
                  <a:lnTo>
                    <a:pt x="102837" y="82247"/>
                  </a:lnTo>
                  <a:lnTo>
                    <a:pt x="115737" y="66932"/>
                  </a:lnTo>
                  <a:lnTo>
                    <a:pt x="120466" y="48180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7" name="Google Shape;597;p14"/>
            <p:cNvSpPr/>
            <p:nvPr/>
          </p:nvSpPr>
          <p:spPr>
            <a:xfrm>
              <a:off x="11468732" y="1969478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0"/>
                  </a:move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226" y="31721"/>
                  </a:lnTo>
                  <a:lnTo>
                    <a:pt x="29192" y="13251"/>
                  </a:lnTo>
                  <a:lnTo>
                    <a:pt x="41175" y="22486"/>
                  </a:lnTo>
                  <a:lnTo>
                    <a:pt x="4117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8" name="Google Shape;598;p14"/>
            <p:cNvSpPr/>
            <p:nvPr/>
          </p:nvSpPr>
          <p:spPr>
            <a:xfrm>
              <a:off x="11468732" y="1969478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175" y="22486"/>
                  </a:moveTo>
                  <a:lnTo>
                    <a:pt x="41175" y="0"/>
                  </a:lnTo>
                  <a:lnTo>
                    <a:pt x="11982" y="0"/>
                  </a:lnTo>
                  <a:lnTo>
                    <a:pt x="23965" y="9234"/>
                  </a:lnTo>
                  <a:lnTo>
                    <a:pt x="0" y="27704"/>
                  </a:lnTo>
                  <a:lnTo>
                    <a:pt x="5226" y="31721"/>
                  </a:lnTo>
                  <a:lnTo>
                    <a:pt x="29192" y="13251"/>
                  </a:lnTo>
                  <a:lnTo>
                    <a:pt x="41175" y="22486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9" name="Google Shape;599;p14"/>
            <p:cNvSpPr/>
            <p:nvPr/>
          </p:nvSpPr>
          <p:spPr>
            <a:xfrm>
              <a:off x="11424922" y="1967473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5184" y="0"/>
                  </a:moveTo>
                  <a:lnTo>
                    <a:pt x="0" y="4016"/>
                  </a:lnTo>
                  <a:lnTo>
                    <a:pt x="26600" y="24492"/>
                  </a:lnTo>
                  <a:lnTo>
                    <a:pt x="14575" y="33727"/>
                  </a:lnTo>
                  <a:lnTo>
                    <a:pt x="41175" y="31716"/>
                  </a:lnTo>
                  <a:lnTo>
                    <a:pt x="43810" y="11240"/>
                  </a:lnTo>
                  <a:lnTo>
                    <a:pt x="31784" y="20475"/>
                  </a:lnTo>
                  <a:lnTo>
                    <a:pt x="518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0" name="Google Shape;600;p14"/>
            <p:cNvSpPr/>
            <p:nvPr/>
          </p:nvSpPr>
          <p:spPr>
            <a:xfrm>
              <a:off x="11424922" y="1967473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43810" y="11240"/>
                  </a:moveTo>
                  <a:lnTo>
                    <a:pt x="41175" y="31716"/>
                  </a:lnTo>
                  <a:lnTo>
                    <a:pt x="14575" y="33727"/>
                  </a:lnTo>
                  <a:lnTo>
                    <a:pt x="26600" y="24492"/>
                  </a:lnTo>
                  <a:lnTo>
                    <a:pt x="0" y="4016"/>
                  </a:lnTo>
                  <a:lnTo>
                    <a:pt x="5184" y="0"/>
                  </a:lnTo>
                  <a:lnTo>
                    <a:pt x="31784" y="20475"/>
                  </a:lnTo>
                  <a:lnTo>
                    <a:pt x="43810" y="1124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1" name="Google Shape;601;p14"/>
            <p:cNvSpPr/>
            <p:nvPr/>
          </p:nvSpPr>
          <p:spPr>
            <a:xfrm>
              <a:off x="11468732" y="2001200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29192" y="0"/>
                  </a:moveTo>
                  <a:lnTo>
                    <a:pt x="2592" y="2005"/>
                  </a:lnTo>
                  <a:lnTo>
                    <a:pt x="0" y="22481"/>
                  </a:lnTo>
                  <a:lnTo>
                    <a:pt x="11982" y="13246"/>
                  </a:lnTo>
                  <a:lnTo>
                    <a:pt x="38583" y="33727"/>
                  </a:lnTo>
                  <a:lnTo>
                    <a:pt x="43810" y="29710"/>
                  </a:lnTo>
                  <a:lnTo>
                    <a:pt x="17209" y="9234"/>
                  </a:lnTo>
                  <a:lnTo>
                    <a:pt x="29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2" name="Google Shape;602;p14"/>
            <p:cNvSpPr/>
            <p:nvPr/>
          </p:nvSpPr>
          <p:spPr>
            <a:xfrm>
              <a:off x="11468732" y="2001200"/>
              <a:ext cx="43815" cy="34290"/>
            </a:xfrm>
            <a:custGeom>
              <a:rect b="b" l="l" r="r" t="t"/>
              <a:pathLst>
                <a:path extrusionOk="0" h="34289" w="43815">
                  <a:moveTo>
                    <a:pt x="0" y="22481"/>
                  </a:moveTo>
                  <a:lnTo>
                    <a:pt x="2592" y="2005"/>
                  </a:lnTo>
                  <a:lnTo>
                    <a:pt x="29192" y="0"/>
                  </a:lnTo>
                  <a:lnTo>
                    <a:pt x="17209" y="9234"/>
                  </a:lnTo>
                  <a:lnTo>
                    <a:pt x="43810" y="29710"/>
                  </a:lnTo>
                  <a:lnTo>
                    <a:pt x="38583" y="33727"/>
                  </a:lnTo>
                  <a:lnTo>
                    <a:pt x="11982" y="13246"/>
                  </a:lnTo>
                  <a:lnTo>
                    <a:pt x="0" y="22481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3" name="Google Shape;603;p14"/>
            <p:cNvSpPr/>
            <p:nvPr/>
          </p:nvSpPr>
          <p:spPr>
            <a:xfrm>
              <a:off x="11427514" y="200120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35991" y="0"/>
                  </a:moveTo>
                  <a:lnTo>
                    <a:pt x="11982" y="18469"/>
                  </a:lnTo>
                  <a:lnTo>
                    <a:pt x="0" y="9234"/>
                  </a:lnTo>
                  <a:lnTo>
                    <a:pt x="0" y="31716"/>
                  </a:lnTo>
                  <a:lnTo>
                    <a:pt x="29192" y="31716"/>
                  </a:lnTo>
                  <a:lnTo>
                    <a:pt x="17209" y="22481"/>
                  </a:lnTo>
                  <a:lnTo>
                    <a:pt x="41217" y="4011"/>
                  </a:lnTo>
                  <a:lnTo>
                    <a:pt x="3599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4" name="Google Shape;604;p14"/>
            <p:cNvSpPr/>
            <p:nvPr/>
          </p:nvSpPr>
          <p:spPr>
            <a:xfrm>
              <a:off x="11427514" y="2001200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0" y="9234"/>
                  </a:moveTo>
                  <a:lnTo>
                    <a:pt x="0" y="31716"/>
                  </a:lnTo>
                  <a:lnTo>
                    <a:pt x="29192" y="31716"/>
                  </a:lnTo>
                  <a:lnTo>
                    <a:pt x="17209" y="22481"/>
                  </a:lnTo>
                  <a:lnTo>
                    <a:pt x="41217" y="4011"/>
                  </a:lnTo>
                  <a:lnTo>
                    <a:pt x="35991" y="0"/>
                  </a:lnTo>
                  <a:lnTo>
                    <a:pt x="11982" y="18469"/>
                  </a:lnTo>
                  <a:lnTo>
                    <a:pt x="0" y="923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5" name="Google Shape;605;p14"/>
            <p:cNvSpPr/>
            <p:nvPr/>
          </p:nvSpPr>
          <p:spPr>
            <a:xfrm>
              <a:off x="11408478" y="2001200"/>
              <a:ext cx="120466" cy="112417"/>
            </a:xfrm>
            <a:prstGeom prst="rect">
              <a:avLst/>
            </a:prstGeom>
            <a:blipFill rotWithShape="1">
              <a:blip r:embed="rId4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6" name="Google Shape;606;p14"/>
            <p:cNvSpPr/>
            <p:nvPr/>
          </p:nvSpPr>
          <p:spPr>
            <a:xfrm>
              <a:off x="11408477" y="2001200"/>
              <a:ext cx="120650" cy="113030"/>
            </a:xfrm>
            <a:custGeom>
              <a:rect b="b" l="l" r="r" t="t"/>
              <a:pathLst>
                <a:path extrusionOk="0" h="113030" w="120650">
                  <a:moveTo>
                    <a:pt x="0" y="0"/>
                  </a:moveTo>
                  <a:lnTo>
                    <a:pt x="0" y="64236"/>
                  </a:lnTo>
                  <a:lnTo>
                    <a:pt x="17650" y="98306"/>
                  </a:lnTo>
                  <a:lnTo>
                    <a:pt x="60254" y="112417"/>
                  </a:lnTo>
                  <a:lnTo>
                    <a:pt x="83699" y="108631"/>
                  </a:lnTo>
                  <a:lnTo>
                    <a:pt x="102837" y="98306"/>
                  </a:lnTo>
                  <a:lnTo>
                    <a:pt x="115737" y="82991"/>
                  </a:lnTo>
                  <a:lnTo>
                    <a:pt x="120466" y="64236"/>
                  </a:lnTo>
                  <a:lnTo>
                    <a:pt x="120466" y="0"/>
                  </a:lnTo>
                  <a:lnTo>
                    <a:pt x="115737" y="18752"/>
                  </a:lnTo>
                  <a:lnTo>
                    <a:pt x="102837" y="34067"/>
                  </a:lnTo>
                  <a:lnTo>
                    <a:pt x="83699" y="44393"/>
                  </a:lnTo>
                  <a:lnTo>
                    <a:pt x="60254" y="48180"/>
                  </a:lnTo>
                  <a:lnTo>
                    <a:pt x="36803" y="44393"/>
                  </a:lnTo>
                  <a:lnTo>
                    <a:pt x="17650" y="34067"/>
                  </a:lnTo>
                  <a:lnTo>
                    <a:pt x="4735" y="1875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7" name="Google Shape;607;p14"/>
            <p:cNvSpPr/>
            <p:nvPr/>
          </p:nvSpPr>
          <p:spPr>
            <a:xfrm>
              <a:off x="11408477" y="1953020"/>
              <a:ext cx="120650" cy="160655"/>
            </a:xfrm>
            <a:custGeom>
              <a:rect b="b" l="l" r="r" t="t"/>
              <a:pathLst>
                <a:path extrusionOk="0" h="160655" w="120650">
                  <a:moveTo>
                    <a:pt x="120466" y="48180"/>
                  </a:moveTo>
                  <a:lnTo>
                    <a:pt x="115737" y="29425"/>
                  </a:lnTo>
                  <a:lnTo>
                    <a:pt x="102837" y="14110"/>
                  </a:lnTo>
                  <a:lnTo>
                    <a:pt x="83699" y="3785"/>
                  </a:lnTo>
                  <a:lnTo>
                    <a:pt x="60254" y="0"/>
                  </a:lnTo>
                  <a:lnTo>
                    <a:pt x="36803" y="3785"/>
                  </a:lnTo>
                  <a:lnTo>
                    <a:pt x="17650" y="14110"/>
                  </a:lnTo>
                  <a:lnTo>
                    <a:pt x="4735" y="29425"/>
                  </a:lnTo>
                  <a:lnTo>
                    <a:pt x="0" y="48180"/>
                  </a:lnTo>
                  <a:lnTo>
                    <a:pt x="0" y="112417"/>
                  </a:lnTo>
                  <a:lnTo>
                    <a:pt x="4735" y="131172"/>
                  </a:lnTo>
                  <a:lnTo>
                    <a:pt x="17650" y="146486"/>
                  </a:lnTo>
                  <a:lnTo>
                    <a:pt x="36803" y="156811"/>
                  </a:lnTo>
                  <a:lnTo>
                    <a:pt x="60254" y="160597"/>
                  </a:lnTo>
                  <a:lnTo>
                    <a:pt x="83699" y="156811"/>
                  </a:lnTo>
                  <a:lnTo>
                    <a:pt x="102837" y="146486"/>
                  </a:lnTo>
                  <a:lnTo>
                    <a:pt x="115737" y="131172"/>
                  </a:lnTo>
                  <a:lnTo>
                    <a:pt x="120466" y="112417"/>
                  </a:lnTo>
                  <a:lnTo>
                    <a:pt x="120466" y="4818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8" name="Google Shape;608;p14"/>
            <p:cNvSpPr/>
            <p:nvPr/>
          </p:nvSpPr>
          <p:spPr>
            <a:xfrm>
              <a:off x="10328949" y="1363687"/>
              <a:ext cx="1590040" cy="685800"/>
            </a:xfrm>
            <a:custGeom>
              <a:rect b="b" l="l" r="r" t="t"/>
              <a:pathLst>
                <a:path extrusionOk="0" h="685800" w="1590040">
                  <a:moveTo>
                    <a:pt x="0" y="208778"/>
                  </a:moveTo>
                  <a:lnTo>
                    <a:pt x="296599" y="669631"/>
                  </a:lnTo>
                  <a:lnTo>
                    <a:pt x="718212" y="685693"/>
                  </a:lnTo>
                  <a:lnTo>
                    <a:pt x="1139783" y="669631"/>
                  </a:lnTo>
                  <a:lnTo>
                    <a:pt x="1589951" y="128496"/>
                  </a:lnTo>
                </a:path>
                <a:path extrusionOk="0" h="685800" w="1590040">
                  <a:moveTo>
                    <a:pt x="0" y="208778"/>
                  </a:moveTo>
                  <a:lnTo>
                    <a:pt x="549558" y="396593"/>
                  </a:lnTo>
                  <a:lnTo>
                    <a:pt x="361358" y="0"/>
                  </a:lnTo>
                  <a:lnTo>
                    <a:pt x="1019316" y="428717"/>
                  </a:lnTo>
                  <a:lnTo>
                    <a:pt x="1204499" y="0"/>
                  </a:lnTo>
                </a:path>
                <a:path extrusionOk="0" h="685800" w="1590040">
                  <a:moveTo>
                    <a:pt x="296599" y="669631"/>
                  </a:moveTo>
                  <a:lnTo>
                    <a:pt x="549558" y="396593"/>
                  </a:lnTo>
                  <a:lnTo>
                    <a:pt x="1019316" y="428717"/>
                  </a:lnTo>
                  <a:lnTo>
                    <a:pt x="718212" y="685693"/>
                  </a:lnTo>
                </a:path>
                <a:path extrusionOk="0" h="685800" w="1590040">
                  <a:moveTo>
                    <a:pt x="1019316" y="428717"/>
                  </a:moveTo>
                  <a:lnTo>
                    <a:pt x="1589951" y="128496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9" name="Google Shape;609;p14"/>
            <p:cNvSpPr/>
            <p:nvPr/>
          </p:nvSpPr>
          <p:spPr>
            <a:xfrm>
              <a:off x="10088045" y="1203066"/>
              <a:ext cx="1951355" cy="902969"/>
            </a:xfrm>
            <a:custGeom>
              <a:rect b="b" l="l" r="r" t="t"/>
              <a:pathLst>
                <a:path extrusionOk="0" h="902969" w="1951354">
                  <a:moveTo>
                    <a:pt x="0" y="289116"/>
                  </a:moveTo>
                  <a:lnTo>
                    <a:pt x="50987" y="301094"/>
                  </a:lnTo>
                  <a:lnTo>
                    <a:pt x="98494" y="313485"/>
                  </a:lnTo>
                  <a:lnTo>
                    <a:pt x="142618" y="327621"/>
                  </a:lnTo>
                  <a:lnTo>
                    <a:pt x="183458" y="344831"/>
                  </a:lnTo>
                  <a:lnTo>
                    <a:pt x="221111" y="366446"/>
                  </a:lnTo>
                  <a:lnTo>
                    <a:pt x="255674" y="393794"/>
                  </a:lnTo>
                  <a:lnTo>
                    <a:pt x="287246" y="428207"/>
                  </a:lnTo>
                  <a:lnTo>
                    <a:pt x="313743" y="466593"/>
                  </a:lnTo>
                  <a:lnTo>
                    <a:pt x="338534" y="510225"/>
                  </a:lnTo>
                  <a:lnTo>
                    <a:pt x="362345" y="557306"/>
                  </a:lnTo>
                  <a:lnTo>
                    <a:pt x="385898" y="606038"/>
                  </a:lnTo>
                  <a:lnTo>
                    <a:pt x="409916" y="654623"/>
                  </a:lnTo>
                  <a:lnTo>
                    <a:pt x="435122" y="701262"/>
                  </a:lnTo>
                  <a:lnTo>
                    <a:pt x="462240" y="744157"/>
                  </a:lnTo>
                  <a:lnTo>
                    <a:pt x="491994" y="781510"/>
                  </a:lnTo>
                  <a:lnTo>
                    <a:pt x="525239" y="812185"/>
                  </a:lnTo>
                  <a:lnTo>
                    <a:pt x="561584" y="836253"/>
                  </a:lnTo>
                  <a:lnTo>
                    <a:pt x="600710" y="854574"/>
                  </a:lnTo>
                  <a:lnTo>
                    <a:pt x="642297" y="868003"/>
                  </a:lnTo>
                  <a:lnTo>
                    <a:pt x="686026" y="877400"/>
                  </a:lnTo>
                  <a:lnTo>
                    <a:pt x="731578" y="883623"/>
                  </a:lnTo>
                  <a:lnTo>
                    <a:pt x="778634" y="887529"/>
                  </a:lnTo>
                  <a:lnTo>
                    <a:pt x="826875" y="889976"/>
                  </a:lnTo>
                  <a:lnTo>
                    <a:pt x="875980" y="891823"/>
                  </a:lnTo>
                  <a:lnTo>
                    <a:pt x="925632" y="893928"/>
                  </a:lnTo>
                  <a:lnTo>
                    <a:pt x="979926" y="897134"/>
                  </a:lnTo>
                  <a:lnTo>
                    <a:pt x="1034051" y="900478"/>
                  </a:lnTo>
                  <a:lnTo>
                    <a:pt x="1087575" y="902776"/>
                  </a:lnTo>
                  <a:lnTo>
                    <a:pt x="1140064" y="902847"/>
                  </a:lnTo>
                  <a:lnTo>
                    <a:pt x="1191086" y="899508"/>
                  </a:lnTo>
                  <a:lnTo>
                    <a:pt x="1240205" y="891577"/>
                  </a:lnTo>
                  <a:lnTo>
                    <a:pt x="1286991" y="877871"/>
                  </a:lnTo>
                  <a:lnTo>
                    <a:pt x="1333235" y="856426"/>
                  </a:lnTo>
                  <a:lnTo>
                    <a:pt x="1376863" y="828547"/>
                  </a:lnTo>
                  <a:lnTo>
                    <a:pt x="1418309" y="795455"/>
                  </a:lnTo>
                  <a:lnTo>
                    <a:pt x="1458010" y="758373"/>
                  </a:lnTo>
                  <a:lnTo>
                    <a:pt x="1496400" y="718521"/>
                  </a:lnTo>
                  <a:lnTo>
                    <a:pt x="1533916" y="677121"/>
                  </a:lnTo>
                  <a:lnTo>
                    <a:pt x="1570398" y="635766"/>
                  </a:lnTo>
                  <a:lnTo>
                    <a:pt x="1606245" y="594073"/>
                  </a:lnTo>
                  <a:lnTo>
                    <a:pt x="1641252" y="552025"/>
                  </a:lnTo>
                  <a:lnTo>
                    <a:pt x="1675216" y="509609"/>
                  </a:lnTo>
                  <a:lnTo>
                    <a:pt x="1707934" y="466808"/>
                  </a:lnTo>
                  <a:lnTo>
                    <a:pt x="1739202" y="423608"/>
                  </a:lnTo>
                  <a:lnTo>
                    <a:pt x="1768816" y="379993"/>
                  </a:lnTo>
                  <a:lnTo>
                    <a:pt x="1796844" y="335536"/>
                  </a:lnTo>
                  <a:lnTo>
                    <a:pt x="1823111" y="290495"/>
                  </a:lnTo>
                  <a:lnTo>
                    <a:pt x="1847753" y="244727"/>
                  </a:lnTo>
                  <a:lnTo>
                    <a:pt x="1870905" y="198091"/>
                  </a:lnTo>
                  <a:lnTo>
                    <a:pt x="1892702" y="150443"/>
                  </a:lnTo>
                  <a:lnTo>
                    <a:pt x="1913281" y="101640"/>
                  </a:lnTo>
                  <a:lnTo>
                    <a:pt x="1932775" y="51540"/>
                  </a:lnTo>
                  <a:lnTo>
                    <a:pt x="1951322" y="0"/>
                  </a:lnTo>
                </a:path>
              </a:pathLst>
            </a:custGeom>
            <a:noFill/>
            <a:ln cap="flat" cmpd="sng" w="220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0" name="Google Shape;610;p14"/>
            <p:cNvSpPr/>
            <p:nvPr/>
          </p:nvSpPr>
          <p:spPr>
            <a:xfrm>
              <a:off x="10278931" y="752093"/>
              <a:ext cx="1760855" cy="820419"/>
            </a:xfrm>
            <a:custGeom>
              <a:rect b="b" l="l" r="r" t="t"/>
              <a:pathLst>
                <a:path extrusionOk="0" h="820419" w="1760854">
                  <a:moveTo>
                    <a:pt x="50018" y="820372"/>
                  </a:moveTo>
                  <a:lnTo>
                    <a:pt x="44583" y="805561"/>
                  </a:lnTo>
                  <a:lnTo>
                    <a:pt x="42414" y="790146"/>
                  </a:lnTo>
                  <a:lnTo>
                    <a:pt x="42082" y="774432"/>
                  </a:lnTo>
                  <a:lnTo>
                    <a:pt x="42157" y="758730"/>
                  </a:lnTo>
                  <a:lnTo>
                    <a:pt x="34600" y="698785"/>
                  </a:lnTo>
                  <a:lnTo>
                    <a:pt x="19292" y="643540"/>
                  </a:lnTo>
                  <a:lnTo>
                    <a:pt x="4877" y="592492"/>
                  </a:lnTo>
                  <a:lnTo>
                    <a:pt x="0" y="545136"/>
                  </a:lnTo>
                  <a:lnTo>
                    <a:pt x="12017" y="499429"/>
                  </a:lnTo>
                  <a:lnTo>
                    <a:pt x="39188" y="458614"/>
                  </a:lnTo>
                  <a:lnTo>
                    <a:pt x="76877" y="424120"/>
                  </a:lnTo>
                  <a:lnTo>
                    <a:pt x="120445" y="397376"/>
                  </a:lnTo>
                  <a:lnTo>
                    <a:pt x="160016" y="380645"/>
                  </a:lnTo>
                  <a:lnTo>
                    <a:pt x="199201" y="366994"/>
                  </a:lnTo>
                  <a:lnTo>
                    <a:pt x="236653" y="352472"/>
                  </a:lnTo>
                  <a:lnTo>
                    <a:pt x="271023" y="333128"/>
                  </a:lnTo>
                  <a:lnTo>
                    <a:pt x="302624" y="304645"/>
                  </a:lnTo>
                  <a:lnTo>
                    <a:pt x="330528" y="269021"/>
                  </a:lnTo>
                  <a:lnTo>
                    <a:pt x="355880" y="228687"/>
                  </a:lnTo>
                  <a:lnTo>
                    <a:pt x="379827" y="186074"/>
                  </a:lnTo>
                  <a:lnTo>
                    <a:pt x="403515" y="143613"/>
                  </a:lnTo>
                  <a:lnTo>
                    <a:pt x="420794" y="114937"/>
                  </a:lnTo>
                  <a:lnTo>
                    <a:pt x="459273" y="64426"/>
                  </a:lnTo>
                  <a:lnTo>
                    <a:pt x="524359" y="19623"/>
                  </a:lnTo>
                  <a:lnTo>
                    <a:pt x="572663" y="5307"/>
                  </a:lnTo>
                  <a:lnTo>
                    <a:pt x="624373" y="0"/>
                  </a:lnTo>
                  <a:lnTo>
                    <a:pt x="677165" y="2584"/>
                  </a:lnTo>
                  <a:lnTo>
                    <a:pt x="728712" y="11944"/>
                  </a:lnTo>
                  <a:lnTo>
                    <a:pt x="779881" y="27920"/>
                  </a:lnTo>
                  <a:lnTo>
                    <a:pt x="827860" y="48864"/>
                  </a:lnTo>
                  <a:lnTo>
                    <a:pt x="873448" y="73418"/>
                  </a:lnTo>
                  <a:lnTo>
                    <a:pt x="917448" y="100222"/>
                  </a:lnTo>
                  <a:lnTo>
                    <a:pt x="960659" y="127919"/>
                  </a:lnTo>
                  <a:lnTo>
                    <a:pt x="1003882" y="155148"/>
                  </a:lnTo>
                  <a:lnTo>
                    <a:pt x="1047918" y="180553"/>
                  </a:lnTo>
                  <a:lnTo>
                    <a:pt x="1091994" y="202496"/>
                  </a:lnTo>
                  <a:lnTo>
                    <a:pt x="1137300" y="222184"/>
                  </a:lnTo>
                  <a:lnTo>
                    <a:pt x="1183544" y="240346"/>
                  </a:lnTo>
                  <a:lnTo>
                    <a:pt x="1230432" y="257710"/>
                  </a:lnTo>
                  <a:lnTo>
                    <a:pt x="1277672" y="275005"/>
                  </a:lnTo>
                  <a:lnTo>
                    <a:pt x="1324970" y="292959"/>
                  </a:lnTo>
                  <a:lnTo>
                    <a:pt x="1374374" y="313068"/>
                  </a:lnTo>
                  <a:lnTo>
                    <a:pt x="1423520" y="334058"/>
                  </a:lnTo>
                  <a:lnTo>
                    <a:pt x="1472411" y="355278"/>
                  </a:lnTo>
                  <a:lnTo>
                    <a:pt x="1521046" y="376077"/>
                  </a:lnTo>
                  <a:lnTo>
                    <a:pt x="1569428" y="395804"/>
                  </a:lnTo>
                  <a:lnTo>
                    <a:pt x="1617557" y="413808"/>
                  </a:lnTo>
                  <a:lnTo>
                    <a:pt x="1665434" y="429439"/>
                  </a:lnTo>
                  <a:lnTo>
                    <a:pt x="1713060" y="442044"/>
                  </a:lnTo>
                  <a:lnTo>
                    <a:pt x="1760436" y="450973"/>
                  </a:lnTo>
                </a:path>
              </a:pathLst>
            </a:custGeom>
            <a:noFill/>
            <a:ln cap="flat" cmpd="sng" w="220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1" name="Google Shape;611;p14"/>
            <p:cNvSpPr/>
            <p:nvPr/>
          </p:nvSpPr>
          <p:spPr>
            <a:xfrm>
              <a:off x="10682170" y="1203066"/>
              <a:ext cx="1357630" cy="557530"/>
            </a:xfrm>
            <a:custGeom>
              <a:rect b="b" l="l" r="r" t="t"/>
              <a:pathLst>
                <a:path extrusionOk="0" h="557530" w="1357629">
                  <a:moveTo>
                    <a:pt x="196337" y="557214"/>
                  </a:moveTo>
                  <a:lnTo>
                    <a:pt x="167816" y="505492"/>
                  </a:lnTo>
                  <a:lnTo>
                    <a:pt x="141166" y="454956"/>
                  </a:lnTo>
                  <a:lnTo>
                    <a:pt x="115845" y="405750"/>
                  </a:lnTo>
                  <a:lnTo>
                    <a:pt x="91311" y="358023"/>
                  </a:lnTo>
                  <a:lnTo>
                    <a:pt x="67020" y="311920"/>
                  </a:lnTo>
                  <a:lnTo>
                    <a:pt x="42429" y="267587"/>
                  </a:lnTo>
                  <a:lnTo>
                    <a:pt x="32160" y="249649"/>
                  </a:lnTo>
                  <a:lnTo>
                    <a:pt x="22329" y="230994"/>
                  </a:lnTo>
                  <a:lnTo>
                    <a:pt x="6310" y="187305"/>
                  </a:lnTo>
                  <a:lnTo>
                    <a:pt x="0" y="144210"/>
                  </a:lnTo>
                  <a:lnTo>
                    <a:pt x="276" y="131102"/>
                  </a:lnTo>
                  <a:lnTo>
                    <a:pt x="11240" y="100677"/>
                  </a:lnTo>
                  <a:lnTo>
                    <a:pt x="35500" y="86643"/>
                  </a:lnTo>
                  <a:lnTo>
                    <a:pt x="69940" y="85249"/>
                  </a:lnTo>
                  <a:lnTo>
                    <a:pt x="111446" y="92748"/>
                  </a:lnTo>
                  <a:lnTo>
                    <a:pt x="156901" y="105389"/>
                  </a:lnTo>
                  <a:lnTo>
                    <a:pt x="203191" y="119423"/>
                  </a:lnTo>
                  <a:lnTo>
                    <a:pt x="247201" y="131102"/>
                  </a:lnTo>
                  <a:lnTo>
                    <a:pt x="281644" y="137153"/>
                  </a:lnTo>
                  <a:lnTo>
                    <a:pt x="312725" y="140542"/>
                  </a:lnTo>
                  <a:lnTo>
                    <a:pt x="341161" y="143220"/>
                  </a:lnTo>
                  <a:lnTo>
                    <a:pt x="367668" y="147136"/>
                  </a:lnTo>
                  <a:lnTo>
                    <a:pt x="396919" y="155046"/>
                  </a:lnTo>
                  <a:lnTo>
                    <a:pt x="425246" y="165542"/>
                  </a:lnTo>
                  <a:lnTo>
                    <a:pt x="453381" y="176878"/>
                  </a:lnTo>
                  <a:lnTo>
                    <a:pt x="482059" y="187305"/>
                  </a:lnTo>
                  <a:lnTo>
                    <a:pt x="523367" y="197709"/>
                  </a:lnTo>
                  <a:lnTo>
                    <a:pt x="566829" y="203490"/>
                  </a:lnTo>
                  <a:lnTo>
                    <a:pt x="612158" y="205066"/>
                  </a:lnTo>
                  <a:lnTo>
                    <a:pt x="659067" y="202857"/>
                  </a:lnTo>
                  <a:lnTo>
                    <a:pt x="707269" y="197279"/>
                  </a:lnTo>
                  <a:lnTo>
                    <a:pt x="756477" y="188753"/>
                  </a:lnTo>
                  <a:lnTo>
                    <a:pt x="806405" y="177697"/>
                  </a:lnTo>
                  <a:lnTo>
                    <a:pt x="856764" y="164529"/>
                  </a:lnTo>
                  <a:lnTo>
                    <a:pt x="907270" y="149667"/>
                  </a:lnTo>
                  <a:lnTo>
                    <a:pt x="957633" y="133531"/>
                  </a:lnTo>
                  <a:lnTo>
                    <a:pt x="1007569" y="116538"/>
                  </a:lnTo>
                  <a:lnTo>
                    <a:pt x="1056789" y="99108"/>
                  </a:lnTo>
                  <a:lnTo>
                    <a:pt x="1105006" y="81659"/>
                  </a:lnTo>
                  <a:lnTo>
                    <a:pt x="1151935" y="64609"/>
                  </a:lnTo>
                  <a:lnTo>
                    <a:pt x="1197287" y="48377"/>
                  </a:lnTo>
                  <a:lnTo>
                    <a:pt x="1240777" y="33382"/>
                  </a:lnTo>
                  <a:lnTo>
                    <a:pt x="1282116" y="20041"/>
                  </a:lnTo>
                  <a:lnTo>
                    <a:pt x="1321018" y="8774"/>
                  </a:lnTo>
                  <a:lnTo>
                    <a:pt x="1357197" y="0"/>
                  </a:lnTo>
                </a:path>
              </a:pathLst>
            </a:custGeom>
            <a:noFill/>
            <a:ln cap="flat" cmpd="sng" w="22275">
              <a:solidFill>
                <a:srgbClr val="00AF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2" name="Google Shape;612;p14"/>
            <p:cNvSpPr/>
            <p:nvPr/>
          </p:nvSpPr>
          <p:spPr>
            <a:xfrm>
              <a:off x="10905278" y="9206"/>
              <a:ext cx="216798" cy="401466"/>
            </a:xfrm>
            <a:prstGeom prst="rect">
              <a:avLst/>
            </a:prstGeom>
            <a:blipFill rotWithShape="1">
              <a:blip r:embed="rId4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3" name="Google Shape;613;p14"/>
            <p:cNvSpPr/>
            <p:nvPr/>
          </p:nvSpPr>
          <p:spPr>
            <a:xfrm>
              <a:off x="10905320" y="105805"/>
              <a:ext cx="82550" cy="305435"/>
            </a:xfrm>
            <a:custGeom>
              <a:rect b="b" l="l" r="r" t="t"/>
              <a:pathLst>
                <a:path extrusionOk="0" h="305434" w="82550">
                  <a:moveTo>
                    <a:pt x="82308" y="60508"/>
                  </a:moveTo>
                  <a:lnTo>
                    <a:pt x="58823" y="52161"/>
                  </a:lnTo>
                  <a:lnTo>
                    <a:pt x="36979" y="39071"/>
                  </a:lnTo>
                  <a:lnTo>
                    <a:pt x="17222" y="21572"/>
                  </a:lnTo>
                  <a:lnTo>
                    <a:pt x="0" y="0"/>
                  </a:lnTo>
                  <a:lnTo>
                    <a:pt x="0" y="249230"/>
                  </a:lnTo>
                  <a:lnTo>
                    <a:pt x="37308" y="285844"/>
                  </a:lnTo>
                  <a:lnTo>
                    <a:pt x="82266" y="304867"/>
                  </a:lnTo>
                  <a:lnTo>
                    <a:pt x="82223" y="60508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4" name="Google Shape;614;p14"/>
            <p:cNvSpPr/>
            <p:nvPr/>
          </p:nvSpPr>
          <p:spPr>
            <a:xfrm>
              <a:off x="10987544" y="68751"/>
              <a:ext cx="134532" cy="341637"/>
            </a:xfrm>
            <a:prstGeom prst="rect">
              <a:avLst/>
            </a:prstGeom>
            <a:blipFill rotWithShape="1">
              <a:blip r:embed="rId4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5" name="Google Shape;615;p14"/>
            <p:cNvSpPr/>
            <p:nvPr/>
          </p:nvSpPr>
          <p:spPr>
            <a:xfrm>
              <a:off x="10987544" y="68752"/>
              <a:ext cx="134620" cy="342265"/>
            </a:xfrm>
            <a:custGeom>
              <a:rect b="b" l="l" r="r" t="t"/>
              <a:pathLst>
                <a:path extrusionOk="0" h="342265" w="134620">
                  <a:moveTo>
                    <a:pt x="0" y="97562"/>
                  </a:moveTo>
                  <a:lnTo>
                    <a:pt x="0" y="341637"/>
                  </a:lnTo>
                  <a:lnTo>
                    <a:pt x="134532" y="245038"/>
                  </a:lnTo>
                  <a:lnTo>
                    <a:pt x="134532" y="0"/>
                  </a:lnTo>
                  <a:lnTo>
                    <a:pt x="0" y="97562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6" name="Google Shape;616;p14"/>
            <p:cNvSpPr/>
            <p:nvPr/>
          </p:nvSpPr>
          <p:spPr>
            <a:xfrm>
              <a:off x="10905278" y="9206"/>
              <a:ext cx="217170" cy="401955"/>
            </a:xfrm>
            <a:custGeom>
              <a:rect b="b" l="l" r="r" t="t"/>
              <a:pathLst>
                <a:path extrusionOk="0" h="401955" w="217170">
                  <a:moveTo>
                    <a:pt x="216798" y="59489"/>
                  </a:moveTo>
                  <a:lnTo>
                    <a:pt x="133427" y="0"/>
                  </a:lnTo>
                  <a:lnTo>
                    <a:pt x="0" y="96882"/>
                  </a:lnTo>
                  <a:lnTo>
                    <a:pt x="42" y="345829"/>
                  </a:lnTo>
                  <a:lnTo>
                    <a:pt x="17509" y="366187"/>
                  </a:lnTo>
                  <a:lnTo>
                    <a:pt x="37351" y="382443"/>
                  </a:lnTo>
                  <a:lnTo>
                    <a:pt x="59104" y="394302"/>
                  </a:lnTo>
                  <a:lnTo>
                    <a:pt x="82308" y="401466"/>
                  </a:lnTo>
                  <a:lnTo>
                    <a:pt x="216798" y="304584"/>
                  </a:lnTo>
                  <a:lnTo>
                    <a:pt x="216798" y="59489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7" name="Google Shape;617;p14"/>
            <p:cNvSpPr/>
            <p:nvPr/>
          </p:nvSpPr>
          <p:spPr>
            <a:xfrm>
              <a:off x="10935618" y="255660"/>
              <a:ext cx="15042" cy="24702"/>
            </a:xfrm>
            <a:prstGeom prst="rect">
              <a:avLst/>
            </a:prstGeom>
            <a:blipFill rotWithShape="1">
              <a:blip r:embed="rId4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8" name="Google Shape;618;p14"/>
            <p:cNvSpPr/>
            <p:nvPr/>
          </p:nvSpPr>
          <p:spPr>
            <a:xfrm>
              <a:off x="10935618" y="255661"/>
              <a:ext cx="15240" cy="24765"/>
            </a:xfrm>
            <a:custGeom>
              <a:rect b="b" l="l" r="r" t="t"/>
              <a:pathLst>
                <a:path extrusionOk="0" h="24764" w="15240">
                  <a:moveTo>
                    <a:pt x="13427" y="9461"/>
                  </a:moveTo>
                  <a:lnTo>
                    <a:pt x="11812" y="3512"/>
                  </a:lnTo>
                  <a:lnTo>
                    <a:pt x="7861" y="0"/>
                  </a:lnTo>
                  <a:lnTo>
                    <a:pt x="4589" y="1586"/>
                  </a:lnTo>
                  <a:lnTo>
                    <a:pt x="1317" y="3172"/>
                  </a:lnTo>
                  <a:lnTo>
                    <a:pt x="0" y="9291"/>
                  </a:lnTo>
                  <a:lnTo>
                    <a:pt x="1614" y="15240"/>
                  </a:lnTo>
                  <a:lnTo>
                    <a:pt x="3229" y="21132"/>
                  </a:lnTo>
                  <a:lnTo>
                    <a:pt x="7181" y="24702"/>
                  </a:lnTo>
                  <a:lnTo>
                    <a:pt x="10453" y="23115"/>
                  </a:lnTo>
                  <a:lnTo>
                    <a:pt x="13725" y="21529"/>
                  </a:lnTo>
                  <a:lnTo>
                    <a:pt x="15042" y="15410"/>
                  </a:lnTo>
                  <a:lnTo>
                    <a:pt x="13427" y="9461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9" name="Google Shape;619;p14"/>
            <p:cNvSpPr/>
            <p:nvPr/>
          </p:nvSpPr>
          <p:spPr>
            <a:xfrm>
              <a:off x="10918620" y="307558"/>
              <a:ext cx="55880" cy="67945"/>
            </a:xfrm>
            <a:custGeom>
              <a:rect b="b" l="l" r="r" t="t"/>
              <a:pathLst>
                <a:path extrusionOk="0" h="67945" w="55879">
                  <a:moveTo>
                    <a:pt x="0" y="0"/>
                  </a:moveTo>
                  <a:lnTo>
                    <a:pt x="12855" y="12617"/>
                  </a:lnTo>
                  <a:lnTo>
                    <a:pt x="26483" y="23221"/>
                  </a:lnTo>
                  <a:lnTo>
                    <a:pt x="40765" y="31733"/>
                  </a:lnTo>
                  <a:lnTo>
                    <a:pt x="55580" y="38073"/>
                  </a:lnTo>
                </a:path>
                <a:path extrusionOk="0" h="67945" w="55879">
                  <a:moveTo>
                    <a:pt x="0" y="14843"/>
                  </a:moveTo>
                  <a:lnTo>
                    <a:pt x="12855" y="27493"/>
                  </a:lnTo>
                  <a:lnTo>
                    <a:pt x="26483" y="38108"/>
                  </a:lnTo>
                  <a:lnTo>
                    <a:pt x="40765" y="46609"/>
                  </a:lnTo>
                  <a:lnTo>
                    <a:pt x="55580" y="52916"/>
                  </a:lnTo>
                </a:path>
                <a:path extrusionOk="0" h="67945" w="55879">
                  <a:moveTo>
                    <a:pt x="0" y="29744"/>
                  </a:moveTo>
                  <a:lnTo>
                    <a:pt x="12855" y="42393"/>
                  </a:lnTo>
                  <a:lnTo>
                    <a:pt x="26483" y="53009"/>
                  </a:lnTo>
                  <a:lnTo>
                    <a:pt x="40765" y="61510"/>
                  </a:lnTo>
                  <a:lnTo>
                    <a:pt x="55580" y="67817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0" name="Google Shape;620;p14"/>
            <p:cNvSpPr/>
            <p:nvPr/>
          </p:nvSpPr>
          <p:spPr>
            <a:xfrm>
              <a:off x="10916368" y="152830"/>
              <a:ext cx="60325" cy="45085"/>
            </a:xfrm>
            <a:custGeom>
              <a:rect b="b" l="l" r="r" t="t"/>
              <a:pathLst>
                <a:path extrusionOk="0" h="45085" w="60325">
                  <a:moveTo>
                    <a:pt x="2379" y="0"/>
                  </a:moveTo>
                  <a:lnTo>
                    <a:pt x="1189" y="56"/>
                  </a:lnTo>
                  <a:lnTo>
                    <a:pt x="169" y="1473"/>
                  </a:lnTo>
                  <a:lnTo>
                    <a:pt x="0" y="2152"/>
                  </a:lnTo>
                  <a:lnTo>
                    <a:pt x="169" y="4419"/>
                  </a:lnTo>
                  <a:lnTo>
                    <a:pt x="892" y="5835"/>
                  </a:lnTo>
                  <a:lnTo>
                    <a:pt x="1997" y="6685"/>
                  </a:lnTo>
                  <a:lnTo>
                    <a:pt x="14524" y="19119"/>
                  </a:lnTo>
                  <a:lnTo>
                    <a:pt x="28055" y="29673"/>
                  </a:lnTo>
                  <a:lnTo>
                    <a:pt x="42463" y="38251"/>
                  </a:lnTo>
                  <a:lnTo>
                    <a:pt x="57620" y="44758"/>
                  </a:lnTo>
                  <a:lnTo>
                    <a:pt x="59149" y="44305"/>
                  </a:lnTo>
                  <a:lnTo>
                    <a:pt x="60084" y="42435"/>
                  </a:lnTo>
                  <a:lnTo>
                    <a:pt x="59532" y="39149"/>
                  </a:lnTo>
                  <a:lnTo>
                    <a:pt x="58682" y="38129"/>
                  </a:lnTo>
                  <a:lnTo>
                    <a:pt x="57620" y="37846"/>
                  </a:lnTo>
                  <a:lnTo>
                    <a:pt x="42767" y="31571"/>
                  </a:lnTo>
                  <a:lnTo>
                    <a:pt x="28640" y="23257"/>
                  </a:lnTo>
                  <a:lnTo>
                    <a:pt x="15373" y="12988"/>
                  </a:lnTo>
                  <a:lnTo>
                    <a:pt x="3101" y="849"/>
                  </a:lnTo>
                  <a:lnTo>
                    <a:pt x="23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1" name="Google Shape;621;p14"/>
            <p:cNvSpPr/>
            <p:nvPr/>
          </p:nvSpPr>
          <p:spPr>
            <a:xfrm>
              <a:off x="10916368" y="152830"/>
              <a:ext cx="60325" cy="45085"/>
            </a:xfrm>
            <a:custGeom>
              <a:rect b="b" l="l" r="r" t="t"/>
              <a:pathLst>
                <a:path extrusionOk="0" h="45085" w="60325">
                  <a:moveTo>
                    <a:pt x="1997" y="6685"/>
                  </a:moveTo>
                  <a:lnTo>
                    <a:pt x="14524" y="19119"/>
                  </a:lnTo>
                  <a:lnTo>
                    <a:pt x="28055" y="29673"/>
                  </a:lnTo>
                  <a:lnTo>
                    <a:pt x="42463" y="38251"/>
                  </a:lnTo>
                  <a:lnTo>
                    <a:pt x="57620" y="44758"/>
                  </a:lnTo>
                  <a:lnTo>
                    <a:pt x="59149" y="44305"/>
                  </a:lnTo>
                  <a:lnTo>
                    <a:pt x="60084" y="42435"/>
                  </a:lnTo>
                  <a:lnTo>
                    <a:pt x="59744" y="40509"/>
                  </a:lnTo>
                  <a:lnTo>
                    <a:pt x="59532" y="39149"/>
                  </a:lnTo>
                  <a:lnTo>
                    <a:pt x="58682" y="38129"/>
                  </a:lnTo>
                  <a:lnTo>
                    <a:pt x="57620" y="37846"/>
                  </a:lnTo>
                  <a:lnTo>
                    <a:pt x="42767" y="31571"/>
                  </a:lnTo>
                  <a:lnTo>
                    <a:pt x="28640" y="23257"/>
                  </a:lnTo>
                  <a:lnTo>
                    <a:pt x="15373" y="12988"/>
                  </a:lnTo>
                  <a:lnTo>
                    <a:pt x="3101" y="849"/>
                  </a:lnTo>
                  <a:lnTo>
                    <a:pt x="2379" y="0"/>
                  </a:lnTo>
                  <a:lnTo>
                    <a:pt x="1189" y="56"/>
                  </a:lnTo>
                  <a:lnTo>
                    <a:pt x="509" y="1019"/>
                  </a:lnTo>
                  <a:lnTo>
                    <a:pt x="169" y="1473"/>
                  </a:lnTo>
                  <a:lnTo>
                    <a:pt x="0" y="2152"/>
                  </a:lnTo>
                  <a:lnTo>
                    <a:pt x="42" y="2832"/>
                  </a:lnTo>
                  <a:lnTo>
                    <a:pt x="169" y="4419"/>
                  </a:lnTo>
                  <a:lnTo>
                    <a:pt x="892" y="5835"/>
                  </a:lnTo>
                  <a:lnTo>
                    <a:pt x="1997" y="6685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2" name="Google Shape;622;p14"/>
            <p:cNvSpPr/>
            <p:nvPr/>
          </p:nvSpPr>
          <p:spPr>
            <a:xfrm>
              <a:off x="10932644" y="174700"/>
              <a:ext cx="18526" cy="14218"/>
            </a:xfrm>
            <a:prstGeom prst="rect">
              <a:avLst/>
            </a:prstGeom>
            <a:blipFill rotWithShape="1">
              <a:blip r:embed="rId4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3" name="Google Shape;623;p14"/>
            <p:cNvSpPr/>
            <p:nvPr/>
          </p:nvSpPr>
          <p:spPr>
            <a:xfrm>
              <a:off x="10932643" y="174701"/>
              <a:ext cx="19050" cy="14604"/>
            </a:xfrm>
            <a:custGeom>
              <a:rect b="b" l="l" r="r" t="t"/>
              <a:pathLst>
                <a:path extrusionOk="0" h="14605" w="19050">
                  <a:moveTo>
                    <a:pt x="18526" y="13879"/>
                  </a:moveTo>
                  <a:lnTo>
                    <a:pt x="15326" y="5881"/>
                  </a:lnTo>
                  <a:lnTo>
                    <a:pt x="11154" y="1145"/>
                  </a:lnTo>
                  <a:lnTo>
                    <a:pt x="6504" y="0"/>
                  </a:lnTo>
                  <a:lnTo>
                    <a:pt x="1869" y="2774"/>
                  </a:lnTo>
                  <a:lnTo>
                    <a:pt x="0" y="7646"/>
                  </a:lnTo>
                  <a:lnTo>
                    <a:pt x="4419" y="12632"/>
                  </a:lnTo>
                  <a:lnTo>
                    <a:pt x="11770" y="13879"/>
                  </a:lnTo>
                  <a:lnTo>
                    <a:pt x="13980" y="14218"/>
                  </a:lnTo>
                  <a:lnTo>
                    <a:pt x="16317" y="14218"/>
                  </a:lnTo>
                  <a:lnTo>
                    <a:pt x="18526" y="13879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4" name="Google Shape;624;p14"/>
            <p:cNvSpPr/>
            <p:nvPr/>
          </p:nvSpPr>
          <p:spPr>
            <a:xfrm>
              <a:off x="10918621" y="179854"/>
              <a:ext cx="55580" cy="57449"/>
            </a:xfrm>
            <a:prstGeom prst="rect">
              <a:avLst/>
            </a:prstGeom>
            <a:blipFill rotWithShape="1">
              <a:blip r:embed="rId4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5" name="Google Shape;625;p14"/>
            <p:cNvSpPr/>
            <p:nvPr/>
          </p:nvSpPr>
          <p:spPr>
            <a:xfrm>
              <a:off x="10918620" y="183650"/>
              <a:ext cx="55880" cy="43180"/>
            </a:xfrm>
            <a:custGeom>
              <a:rect b="b" l="l" r="r" t="t"/>
              <a:pathLst>
                <a:path extrusionOk="0" h="43179" w="55879">
                  <a:moveTo>
                    <a:pt x="0" y="0"/>
                  </a:moveTo>
                  <a:lnTo>
                    <a:pt x="26005" y="27931"/>
                  </a:lnTo>
                  <a:lnTo>
                    <a:pt x="55580" y="42888"/>
                  </a:lnTo>
                  <a:lnTo>
                    <a:pt x="55580" y="38073"/>
                  </a:lnTo>
                  <a:lnTo>
                    <a:pt x="40526" y="31351"/>
                  </a:lnTo>
                  <a:lnTo>
                    <a:pt x="26164" y="22712"/>
                  </a:lnTo>
                  <a:lnTo>
                    <a:pt x="12616" y="12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6" name="Google Shape;626;p14"/>
            <p:cNvSpPr/>
            <p:nvPr/>
          </p:nvSpPr>
          <p:spPr>
            <a:xfrm>
              <a:off x="10918620" y="179458"/>
              <a:ext cx="55880" cy="57785"/>
            </a:xfrm>
            <a:custGeom>
              <a:rect b="b" l="l" r="r" t="t"/>
              <a:pathLst>
                <a:path extrusionOk="0" h="57785" w="55879">
                  <a:moveTo>
                    <a:pt x="0" y="0"/>
                  </a:moveTo>
                  <a:lnTo>
                    <a:pt x="0" y="19433"/>
                  </a:lnTo>
                  <a:lnTo>
                    <a:pt x="12616" y="31668"/>
                  </a:lnTo>
                  <a:lnTo>
                    <a:pt x="26164" y="42145"/>
                  </a:lnTo>
                  <a:lnTo>
                    <a:pt x="40526" y="50784"/>
                  </a:lnTo>
                  <a:lnTo>
                    <a:pt x="55580" y="57506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7" name="Google Shape;627;p14"/>
            <p:cNvSpPr/>
            <p:nvPr/>
          </p:nvSpPr>
          <p:spPr>
            <a:xfrm>
              <a:off x="10918620" y="180194"/>
              <a:ext cx="55880" cy="57785"/>
            </a:xfrm>
            <a:custGeom>
              <a:rect b="b" l="l" r="r" t="t"/>
              <a:pathLst>
                <a:path extrusionOk="0" h="57785" w="55879">
                  <a:moveTo>
                    <a:pt x="55580" y="57449"/>
                  </a:moveTo>
                  <a:lnTo>
                    <a:pt x="55580" y="38073"/>
                  </a:lnTo>
                  <a:lnTo>
                    <a:pt x="40556" y="31255"/>
                  </a:lnTo>
                  <a:lnTo>
                    <a:pt x="26212" y="22584"/>
                  </a:lnTo>
                  <a:lnTo>
                    <a:pt x="12658" y="12139"/>
                  </a:ln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8" name="Google Shape;628;p14"/>
            <p:cNvSpPr/>
            <p:nvPr/>
          </p:nvSpPr>
          <p:spPr>
            <a:xfrm>
              <a:off x="11056127" y="375545"/>
              <a:ext cx="77470" cy="85725"/>
            </a:xfrm>
            <a:custGeom>
              <a:rect b="b" l="l" r="r" t="t"/>
              <a:pathLst>
                <a:path extrusionOk="0" h="85725" w="77470">
                  <a:moveTo>
                    <a:pt x="77209" y="0"/>
                  </a:moveTo>
                  <a:lnTo>
                    <a:pt x="3441" y="55239"/>
                  </a:lnTo>
                  <a:lnTo>
                    <a:pt x="860" y="62506"/>
                  </a:lnTo>
                  <a:lnTo>
                    <a:pt x="0" y="70282"/>
                  </a:lnTo>
                  <a:lnTo>
                    <a:pt x="860" y="78058"/>
                  </a:lnTo>
                  <a:lnTo>
                    <a:pt x="3441" y="85324"/>
                  </a:lnTo>
                  <a:lnTo>
                    <a:pt x="77209" y="30141"/>
                  </a:lnTo>
                  <a:lnTo>
                    <a:pt x="74627" y="22850"/>
                  </a:lnTo>
                  <a:lnTo>
                    <a:pt x="73767" y="15070"/>
                  </a:lnTo>
                  <a:lnTo>
                    <a:pt x="74627" y="7290"/>
                  </a:lnTo>
                  <a:lnTo>
                    <a:pt x="77209" y="0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9" name="Google Shape;629;p14"/>
            <p:cNvSpPr/>
            <p:nvPr/>
          </p:nvSpPr>
          <p:spPr>
            <a:xfrm>
              <a:off x="11056127" y="375545"/>
              <a:ext cx="77470" cy="85725"/>
            </a:xfrm>
            <a:custGeom>
              <a:rect b="b" l="l" r="r" t="t"/>
              <a:pathLst>
                <a:path extrusionOk="0" h="85725" w="77470">
                  <a:moveTo>
                    <a:pt x="3441" y="85324"/>
                  </a:moveTo>
                  <a:lnTo>
                    <a:pt x="77209" y="30141"/>
                  </a:lnTo>
                  <a:lnTo>
                    <a:pt x="74627" y="22850"/>
                  </a:lnTo>
                  <a:lnTo>
                    <a:pt x="73767" y="15070"/>
                  </a:lnTo>
                  <a:lnTo>
                    <a:pt x="74627" y="7290"/>
                  </a:lnTo>
                  <a:lnTo>
                    <a:pt x="77209" y="0"/>
                  </a:lnTo>
                  <a:lnTo>
                    <a:pt x="3441" y="55239"/>
                  </a:lnTo>
                  <a:lnTo>
                    <a:pt x="860" y="62506"/>
                  </a:lnTo>
                  <a:lnTo>
                    <a:pt x="0" y="70282"/>
                  </a:lnTo>
                  <a:lnTo>
                    <a:pt x="860" y="78058"/>
                  </a:lnTo>
                  <a:lnTo>
                    <a:pt x="3441" y="8532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0" name="Google Shape;630;p14"/>
            <p:cNvSpPr/>
            <p:nvPr/>
          </p:nvSpPr>
          <p:spPr>
            <a:xfrm>
              <a:off x="11005944" y="335432"/>
              <a:ext cx="127393" cy="95352"/>
            </a:xfrm>
            <a:prstGeom prst="rect">
              <a:avLst/>
            </a:prstGeom>
            <a:blipFill rotWithShape="1">
              <a:blip r:embed="rId4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1" name="Google Shape;631;p14"/>
            <p:cNvSpPr/>
            <p:nvPr/>
          </p:nvSpPr>
          <p:spPr>
            <a:xfrm>
              <a:off x="11005943" y="335433"/>
              <a:ext cx="127635" cy="95885"/>
            </a:xfrm>
            <a:custGeom>
              <a:rect b="b" l="l" r="r" t="t"/>
              <a:pathLst>
                <a:path extrusionOk="0" h="95884" w="127634">
                  <a:moveTo>
                    <a:pt x="53625" y="95352"/>
                  </a:moveTo>
                  <a:lnTo>
                    <a:pt x="127393" y="40112"/>
                  </a:lnTo>
                  <a:lnTo>
                    <a:pt x="73767" y="0"/>
                  </a:lnTo>
                  <a:lnTo>
                    <a:pt x="0" y="55183"/>
                  </a:lnTo>
                  <a:lnTo>
                    <a:pt x="53625" y="95352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2" name="Google Shape;632;p14"/>
            <p:cNvSpPr/>
            <p:nvPr/>
          </p:nvSpPr>
          <p:spPr>
            <a:xfrm>
              <a:off x="11004255" y="390616"/>
              <a:ext cx="55314" cy="70253"/>
            </a:xfrm>
            <a:prstGeom prst="rect">
              <a:avLst/>
            </a:prstGeom>
            <a:blipFill rotWithShape="1">
              <a:blip r:embed="rId4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3" name="Google Shape;633;p14"/>
            <p:cNvSpPr/>
            <p:nvPr/>
          </p:nvSpPr>
          <p:spPr>
            <a:xfrm>
              <a:off x="11004254" y="390616"/>
              <a:ext cx="55880" cy="70485"/>
            </a:xfrm>
            <a:custGeom>
              <a:rect b="b" l="l" r="r" t="t"/>
              <a:pathLst>
                <a:path extrusionOk="0" h="70484" w="55879">
                  <a:moveTo>
                    <a:pt x="1689" y="30141"/>
                  </a:moveTo>
                  <a:lnTo>
                    <a:pt x="55314" y="70253"/>
                  </a:lnTo>
                  <a:lnTo>
                    <a:pt x="52733" y="62987"/>
                  </a:lnTo>
                  <a:lnTo>
                    <a:pt x="51873" y="55211"/>
                  </a:lnTo>
                  <a:lnTo>
                    <a:pt x="52733" y="47435"/>
                  </a:lnTo>
                  <a:lnTo>
                    <a:pt x="55314" y="40169"/>
                  </a:lnTo>
                  <a:lnTo>
                    <a:pt x="1689" y="0"/>
                  </a:lnTo>
                  <a:lnTo>
                    <a:pt x="422" y="7458"/>
                  </a:lnTo>
                  <a:lnTo>
                    <a:pt x="0" y="15049"/>
                  </a:lnTo>
                  <a:lnTo>
                    <a:pt x="422" y="22650"/>
                  </a:lnTo>
                  <a:lnTo>
                    <a:pt x="1689" y="30141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4" name="Google Shape;634;p14"/>
            <p:cNvSpPr/>
            <p:nvPr/>
          </p:nvSpPr>
          <p:spPr>
            <a:xfrm>
              <a:off x="11033818" y="355772"/>
              <a:ext cx="77470" cy="58419"/>
            </a:xfrm>
            <a:custGeom>
              <a:rect b="b" l="l" r="r" t="t"/>
              <a:pathLst>
                <a:path extrusionOk="0" h="58420" w="77470">
                  <a:moveTo>
                    <a:pt x="33526" y="57959"/>
                  </a:moveTo>
                  <a:lnTo>
                    <a:pt x="0" y="32860"/>
                  </a:lnTo>
                </a:path>
                <a:path extrusionOk="0" h="58420" w="77470">
                  <a:moveTo>
                    <a:pt x="10963" y="24645"/>
                  </a:moveTo>
                  <a:lnTo>
                    <a:pt x="44489" y="49744"/>
                  </a:lnTo>
                </a:path>
                <a:path extrusionOk="0" h="58420" w="77470">
                  <a:moveTo>
                    <a:pt x="21968" y="16430"/>
                  </a:moveTo>
                  <a:lnTo>
                    <a:pt x="55495" y="41529"/>
                  </a:lnTo>
                </a:path>
                <a:path extrusionOk="0" h="58420" w="77470">
                  <a:moveTo>
                    <a:pt x="32931" y="8215"/>
                  </a:moveTo>
                  <a:lnTo>
                    <a:pt x="66458" y="33313"/>
                  </a:lnTo>
                </a:path>
                <a:path extrusionOk="0" h="58420" w="77470">
                  <a:moveTo>
                    <a:pt x="43895" y="0"/>
                  </a:moveTo>
                  <a:lnTo>
                    <a:pt x="77421" y="25098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5" name="Google Shape;635;p14"/>
            <p:cNvSpPr/>
            <p:nvPr/>
          </p:nvSpPr>
          <p:spPr>
            <a:xfrm>
              <a:off x="11005944" y="314640"/>
              <a:ext cx="133597" cy="75976"/>
            </a:xfrm>
            <a:prstGeom prst="rect">
              <a:avLst/>
            </a:prstGeom>
            <a:blipFill rotWithShape="1">
              <a:blip r:embed="rId4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6" name="Google Shape;636;p14"/>
            <p:cNvSpPr/>
            <p:nvPr/>
          </p:nvSpPr>
          <p:spPr>
            <a:xfrm>
              <a:off x="11005943" y="314640"/>
              <a:ext cx="133985" cy="76200"/>
            </a:xfrm>
            <a:custGeom>
              <a:rect b="b" l="l" r="r" t="t"/>
              <a:pathLst>
                <a:path extrusionOk="0" h="76200" w="133984">
                  <a:moveTo>
                    <a:pt x="59829" y="55183"/>
                  </a:moveTo>
                  <a:lnTo>
                    <a:pt x="133597" y="0"/>
                  </a:lnTo>
                  <a:lnTo>
                    <a:pt x="119390" y="8435"/>
                  </a:lnTo>
                  <a:lnTo>
                    <a:pt x="104590" y="14751"/>
                  </a:lnTo>
                  <a:lnTo>
                    <a:pt x="89336" y="18890"/>
                  </a:lnTo>
                  <a:lnTo>
                    <a:pt x="73767" y="20792"/>
                  </a:lnTo>
                  <a:lnTo>
                    <a:pt x="0" y="75976"/>
                  </a:lnTo>
                  <a:lnTo>
                    <a:pt x="15568" y="74081"/>
                  </a:lnTo>
                  <a:lnTo>
                    <a:pt x="30823" y="69956"/>
                  </a:lnTo>
                  <a:lnTo>
                    <a:pt x="45623" y="63642"/>
                  </a:lnTo>
                  <a:lnTo>
                    <a:pt x="59829" y="55183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7" name="Google Shape;637;p14"/>
            <p:cNvSpPr/>
            <p:nvPr/>
          </p:nvSpPr>
          <p:spPr>
            <a:xfrm>
              <a:off x="11084172" y="391806"/>
              <a:ext cx="41275" cy="40640"/>
            </a:xfrm>
            <a:custGeom>
              <a:rect b="b" l="l" r="r" t="t"/>
              <a:pathLst>
                <a:path extrusionOk="0" h="40640" w="41275">
                  <a:moveTo>
                    <a:pt x="11388" y="32124"/>
                  </a:moveTo>
                  <a:lnTo>
                    <a:pt x="0" y="40622"/>
                  </a:lnTo>
                </a:path>
                <a:path extrusionOk="0" h="40640" w="41275">
                  <a:moveTo>
                    <a:pt x="14744" y="24588"/>
                  </a:moveTo>
                  <a:lnTo>
                    <a:pt x="26175" y="16033"/>
                  </a:lnTo>
                </a:path>
                <a:path extrusionOk="0" h="40640" w="41275">
                  <a:moveTo>
                    <a:pt x="29489" y="8498"/>
                  </a:moveTo>
                  <a:lnTo>
                    <a:pt x="4092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8" name="Google Shape;638;p14"/>
            <p:cNvSpPr/>
            <p:nvPr/>
          </p:nvSpPr>
          <p:spPr>
            <a:xfrm>
              <a:off x="11004254" y="314640"/>
              <a:ext cx="135890" cy="146685"/>
            </a:xfrm>
            <a:custGeom>
              <a:rect b="b" l="l" r="r" t="t"/>
              <a:pathLst>
                <a:path extrusionOk="0" h="146684" w="135890">
                  <a:moveTo>
                    <a:pt x="1689" y="106117"/>
                  </a:moveTo>
                  <a:lnTo>
                    <a:pt x="55314" y="146229"/>
                  </a:lnTo>
                  <a:lnTo>
                    <a:pt x="129082" y="91046"/>
                  </a:lnTo>
                  <a:lnTo>
                    <a:pt x="126500" y="83755"/>
                  </a:lnTo>
                  <a:lnTo>
                    <a:pt x="125640" y="75976"/>
                  </a:lnTo>
                  <a:lnTo>
                    <a:pt x="126500" y="68196"/>
                  </a:lnTo>
                  <a:lnTo>
                    <a:pt x="129082" y="60905"/>
                  </a:lnTo>
                  <a:lnTo>
                    <a:pt x="91518" y="32803"/>
                  </a:lnTo>
                  <a:lnTo>
                    <a:pt x="135286" y="0"/>
                  </a:lnTo>
                  <a:lnTo>
                    <a:pt x="121079" y="8435"/>
                  </a:lnTo>
                  <a:lnTo>
                    <a:pt x="106279" y="14751"/>
                  </a:lnTo>
                  <a:lnTo>
                    <a:pt x="91025" y="18890"/>
                  </a:lnTo>
                  <a:lnTo>
                    <a:pt x="75456" y="20792"/>
                  </a:lnTo>
                  <a:lnTo>
                    <a:pt x="1689" y="75976"/>
                  </a:lnTo>
                  <a:lnTo>
                    <a:pt x="422" y="83434"/>
                  </a:lnTo>
                  <a:lnTo>
                    <a:pt x="0" y="91025"/>
                  </a:lnTo>
                  <a:lnTo>
                    <a:pt x="422" y="98627"/>
                  </a:lnTo>
                  <a:lnTo>
                    <a:pt x="1689" y="106117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639" name="Google Shape;639;p14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640" name="Google Shape;640;p14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5"/>
          <p:cNvSpPr txBox="1"/>
          <p:nvPr>
            <p:ph type="title"/>
          </p:nvPr>
        </p:nvSpPr>
        <p:spPr>
          <a:xfrm>
            <a:off x="1103312" y="845185"/>
            <a:ext cx="388112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 Initiated</a:t>
            </a:r>
            <a:endParaRPr/>
          </a:p>
        </p:txBody>
      </p:sp>
      <p:sp>
        <p:nvSpPr>
          <p:cNvPr id="646" name="Google Shape;646;p15"/>
          <p:cNvSpPr txBox="1"/>
          <p:nvPr/>
        </p:nvSpPr>
        <p:spPr>
          <a:xfrm>
            <a:off x="1057592" y="2279967"/>
            <a:ext cx="7528559" cy="3508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82880" lvl="0" marL="19558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22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Setup, maintenance and teardown LSPs directly by the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3504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PCE!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BC46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No need for local configuration at the device!</a:t>
            </a:r>
            <a:endParaRPr b="0" i="0" sz="18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9700" lvl="0" marL="103504" marR="5080" rtl="0" algn="l">
              <a:lnSpc>
                <a:spcPct val="109090"/>
              </a:lnSpc>
              <a:spcBef>
                <a:spcPts val="1605"/>
              </a:spcBef>
              <a:spcAft>
                <a:spcPts val="0"/>
              </a:spcAft>
              <a:buClr>
                <a:srgbClr val="FFBC46"/>
              </a:buClr>
              <a:buSzPts val="22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Allowing for a dynamic network that is centrally controlled  and deployed.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9700" lvl="0" marL="111125" marR="0" rtl="0" algn="l">
              <a:lnSpc>
                <a:spcPct val="113636"/>
              </a:lnSpc>
              <a:spcBef>
                <a:spcPts val="1085"/>
              </a:spcBef>
              <a:spcAft>
                <a:spcPts val="0"/>
              </a:spcAft>
              <a:buClr>
                <a:srgbClr val="FFBC46"/>
              </a:buClr>
              <a:buSzPts val="22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Useful when the LSP placement needs to change in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03504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response to application demands.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9700" lvl="0" marL="111125" marR="0" rtl="0" algn="l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>
                <a:srgbClr val="FFBC46"/>
              </a:buClr>
              <a:buSzPts val="22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Agile network operations.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9700" lvl="0" marL="111125" marR="0" rtl="0" algn="l">
              <a:lnSpc>
                <a:spcPct val="100000"/>
              </a:lnSpc>
              <a:spcBef>
                <a:spcPts val="1125"/>
              </a:spcBef>
              <a:spcAft>
                <a:spcPts val="0"/>
              </a:spcAft>
              <a:buClr>
                <a:srgbClr val="FFBC46"/>
              </a:buClr>
              <a:buSzPts val="2200"/>
              <a:buFont typeface="Arial"/>
              <a:buChar char="•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A new PCEP message to initiate LSP from PCE to PCC.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647" name="Google Shape;647;p15"/>
          <p:cNvGrpSpPr/>
          <p:nvPr/>
        </p:nvGrpSpPr>
        <p:grpSpPr>
          <a:xfrm>
            <a:off x="9102421" y="1986381"/>
            <a:ext cx="2864767" cy="4001326"/>
            <a:chOff x="9102421" y="1986381"/>
            <a:chExt cx="2864767" cy="4001326"/>
          </a:xfrm>
        </p:grpSpPr>
        <p:sp>
          <p:nvSpPr>
            <p:cNvPr id="648" name="Google Shape;648;p15"/>
            <p:cNvSpPr/>
            <p:nvPr/>
          </p:nvSpPr>
          <p:spPr>
            <a:xfrm>
              <a:off x="9556599" y="3859835"/>
              <a:ext cx="1978025" cy="1763395"/>
            </a:xfrm>
            <a:custGeom>
              <a:rect b="b" l="l" r="r" t="t"/>
              <a:pathLst>
                <a:path extrusionOk="0" h="1763395" w="1978025">
                  <a:moveTo>
                    <a:pt x="329647" y="1519857"/>
                  </a:moveTo>
                  <a:lnTo>
                    <a:pt x="988921" y="911932"/>
                  </a:lnTo>
                </a:path>
                <a:path extrusionOk="0" h="1763395" w="1978025">
                  <a:moveTo>
                    <a:pt x="988921" y="1763025"/>
                  </a:moveTo>
                  <a:lnTo>
                    <a:pt x="988921" y="911932"/>
                  </a:lnTo>
                </a:path>
                <a:path extrusionOk="0" h="1763395" w="1978025">
                  <a:moveTo>
                    <a:pt x="1648216" y="1519857"/>
                  </a:moveTo>
                  <a:lnTo>
                    <a:pt x="988921" y="911932"/>
                  </a:lnTo>
                </a:path>
                <a:path extrusionOk="0" h="1763395" w="1978025">
                  <a:moveTo>
                    <a:pt x="1977863" y="911932"/>
                  </a:moveTo>
                  <a:lnTo>
                    <a:pt x="988921" y="911932"/>
                  </a:lnTo>
                </a:path>
                <a:path extrusionOk="0" h="1763395" w="1978025">
                  <a:moveTo>
                    <a:pt x="1648215" y="304006"/>
                  </a:moveTo>
                  <a:lnTo>
                    <a:pt x="988921" y="911932"/>
                  </a:lnTo>
                </a:path>
                <a:path extrusionOk="0" h="1763395" w="1978025">
                  <a:moveTo>
                    <a:pt x="988921" y="0"/>
                  </a:moveTo>
                  <a:lnTo>
                    <a:pt x="988921" y="911932"/>
                  </a:lnTo>
                </a:path>
                <a:path extrusionOk="0" h="1763395" w="1978025">
                  <a:moveTo>
                    <a:pt x="535674" y="405342"/>
                  </a:moveTo>
                  <a:lnTo>
                    <a:pt x="988921" y="911932"/>
                  </a:lnTo>
                </a:path>
                <a:path extrusionOk="0" h="1763395" w="1978025">
                  <a:moveTo>
                    <a:pt x="0" y="911932"/>
                  </a:moveTo>
                  <a:lnTo>
                    <a:pt x="988921" y="911932"/>
                  </a:lnTo>
                </a:path>
              </a:pathLst>
            </a:custGeom>
            <a:noFill/>
            <a:ln cap="flat" cmpd="sng" w="24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9" name="Google Shape;649;p15"/>
            <p:cNvSpPr/>
            <p:nvPr/>
          </p:nvSpPr>
          <p:spPr>
            <a:xfrm>
              <a:off x="9227060" y="3556292"/>
              <a:ext cx="2637049" cy="243092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0" name="Google Shape;650;p15"/>
            <p:cNvSpPr/>
            <p:nvPr/>
          </p:nvSpPr>
          <p:spPr>
            <a:xfrm>
              <a:off x="9227060" y="3556292"/>
              <a:ext cx="2637155" cy="2431415"/>
            </a:xfrm>
            <a:custGeom>
              <a:rect b="b" l="l" r="r" t="t"/>
              <a:pathLst>
                <a:path extrusionOk="0" h="2431415" w="2637154">
                  <a:moveTo>
                    <a:pt x="177801" y="1138809"/>
                  </a:moveTo>
                  <a:lnTo>
                    <a:pt x="186558" y="1081005"/>
                  </a:lnTo>
                  <a:lnTo>
                    <a:pt x="198431" y="1025827"/>
                  </a:lnTo>
                  <a:lnTo>
                    <a:pt x="213234" y="973478"/>
                  </a:lnTo>
                  <a:lnTo>
                    <a:pt x="230779" y="924163"/>
                  </a:lnTo>
                  <a:lnTo>
                    <a:pt x="250881" y="878085"/>
                  </a:lnTo>
                  <a:lnTo>
                    <a:pt x="273353" y="835450"/>
                  </a:lnTo>
                  <a:lnTo>
                    <a:pt x="298007" y="796459"/>
                  </a:lnTo>
                  <a:lnTo>
                    <a:pt x="324657" y="761318"/>
                  </a:lnTo>
                  <a:lnTo>
                    <a:pt x="353116" y="730231"/>
                  </a:lnTo>
                  <a:lnTo>
                    <a:pt x="383197" y="703402"/>
                  </a:lnTo>
                  <a:lnTo>
                    <a:pt x="414714" y="681034"/>
                  </a:lnTo>
                  <a:lnTo>
                    <a:pt x="481307" y="650499"/>
                  </a:lnTo>
                  <a:lnTo>
                    <a:pt x="551401" y="640259"/>
                  </a:lnTo>
                  <a:lnTo>
                    <a:pt x="587294" y="643260"/>
                  </a:lnTo>
                  <a:lnTo>
                    <a:pt x="656860" y="665211"/>
                  </a:lnTo>
                  <a:lnTo>
                    <a:pt x="720566" y="706038"/>
                  </a:lnTo>
                  <a:lnTo>
                    <a:pt x="750523" y="733341"/>
                  </a:lnTo>
                  <a:lnTo>
                    <a:pt x="762142" y="677845"/>
                  </a:lnTo>
                  <a:lnTo>
                    <a:pt x="777850" y="626606"/>
                  </a:lnTo>
                  <a:lnTo>
                    <a:pt x="797262" y="579985"/>
                  </a:lnTo>
                  <a:lnTo>
                    <a:pt x="819989" y="538348"/>
                  </a:lnTo>
                  <a:lnTo>
                    <a:pt x="845647" y="502056"/>
                  </a:lnTo>
                  <a:lnTo>
                    <a:pt x="873847" y="471474"/>
                  </a:lnTo>
                  <a:lnTo>
                    <a:pt x="904205" y="446963"/>
                  </a:lnTo>
                  <a:lnTo>
                    <a:pt x="969844" y="417612"/>
                  </a:lnTo>
                  <a:lnTo>
                    <a:pt x="1004353" y="413497"/>
                  </a:lnTo>
                  <a:lnTo>
                    <a:pt x="1039472" y="416907"/>
                  </a:lnTo>
                  <a:lnTo>
                    <a:pt x="1115345" y="451739"/>
                  </a:lnTo>
                  <a:lnTo>
                    <a:pt x="1152744" y="485348"/>
                  </a:lnTo>
                  <a:lnTo>
                    <a:pt x="1186325" y="528293"/>
                  </a:lnTo>
                  <a:lnTo>
                    <a:pt x="1215399" y="579833"/>
                  </a:lnTo>
                  <a:lnTo>
                    <a:pt x="1205503" y="525537"/>
                  </a:lnTo>
                  <a:lnTo>
                    <a:pt x="1203495" y="470792"/>
                  </a:lnTo>
                  <a:lnTo>
                    <a:pt x="1208895" y="417528"/>
                  </a:lnTo>
                  <a:lnTo>
                    <a:pt x="1221224" y="367675"/>
                  </a:lnTo>
                  <a:lnTo>
                    <a:pt x="1240003" y="323165"/>
                  </a:lnTo>
                  <a:lnTo>
                    <a:pt x="1264753" y="285926"/>
                  </a:lnTo>
                  <a:lnTo>
                    <a:pt x="1294994" y="257892"/>
                  </a:lnTo>
                  <a:lnTo>
                    <a:pt x="1337662" y="239698"/>
                  </a:lnTo>
                  <a:lnTo>
                    <a:pt x="1380882" y="242152"/>
                  </a:lnTo>
                  <a:lnTo>
                    <a:pt x="1421912" y="264452"/>
                  </a:lnTo>
                  <a:lnTo>
                    <a:pt x="1458009" y="305800"/>
                  </a:lnTo>
                  <a:lnTo>
                    <a:pt x="1497023" y="265652"/>
                  </a:lnTo>
                  <a:lnTo>
                    <a:pt x="1538639" y="235498"/>
                  </a:lnTo>
                  <a:lnTo>
                    <a:pt x="1582155" y="215491"/>
                  </a:lnTo>
                  <a:lnTo>
                    <a:pt x="1626870" y="205782"/>
                  </a:lnTo>
                  <a:lnTo>
                    <a:pt x="1672083" y="206523"/>
                  </a:lnTo>
                  <a:lnTo>
                    <a:pt x="1717091" y="217864"/>
                  </a:lnTo>
                  <a:lnTo>
                    <a:pt x="1761193" y="239957"/>
                  </a:lnTo>
                  <a:lnTo>
                    <a:pt x="1775771" y="182790"/>
                  </a:lnTo>
                  <a:lnTo>
                    <a:pt x="1795782" y="132194"/>
                  </a:lnTo>
                  <a:lnTo>
                    <a:pt x="1820482" y="88804"/>
                  </a:lnTo>
                  <a:lnTo>
                    <a:pt x="1849125" y="53255"/>
                  </a:lnTo>
                  <a:lnTo>
                    <a:pt x="1880967" y="26181"/>
                  </a:lnTo>
                  <a:lnTo>
                    <a:pt x="1915261" y="8218"/>
                  </a:lnTo>
                  <a:lnTo>
                    <a:pt x="1951262" y="0"/>
                  </a:lnTo>
                  <a:lnTo>
                    <a:pt x="1988226" y="2161"/>
                  </a:lnTo>
                  <a:lnTo>
                    <a:pt x="2025407" y="15338"/>
                  </a:lnTo>
                  <a:lnTo>
                    <a:pt x="2058144" y="37071"/>
                  </a:lnTo>
                  <a:lnTo>
                    <a:pt x="2087793" y="66958"/>
                  </a:lnTo>
                  <a:lnTo>
                    <a:pt x="2113853" y="104148"/>
                  </a:lnTo>
                  <a:lnTo>
                    <a:pt x="2135822" y="147786"/>
                  </a:lnTo>
                  <a:lnTo>
                    <a:pt x="2153196" y="197019"/>
                  </a:lnTo>
                  <a:lnTo>
                    <a:pt x="2165474" y="250994"/>
                  </a:lnTo>
                  <a:lnTo>
                    <a:pt x="2201936" y="242171"/>
                  </a:lnTo>
                  <a:lnTo>
                    <a:pt x="2273082" y="248268"/>
                  </a:lnTo>
                  <a:lnTo>
                    <a:pt x="2339301" y="283341"/>
                  </a:lnTo>
                  <a:lnTo>
                    <a:pt x="2369604" y="310738"/>
                  </a:lnTo>
                  <a:lnTo>
                    <a:pt x="2397525" y="344174"/>
                  </a:lnTo>
                  <a:lnTo>
                    <a:pt x="2422682" y="383246"/>
                  </a:lnTo>
                  <a:lnTo>
                    <a:pt x="2444690" y="427553"/>
                  </a:lnTo>
                  <a:lnTo>
                    <a:pt x="2463166" y="476692"/>
                  </a:lnTo>
                  <a:lnTo>
                    <a:pt x="2477726" y="530261"/>
                  </a:lnTo>
                  <a:lnTo>
                    <a:pt x="2487989" y="587859"/>
                  </a:lnTo>
                  <a:lnTo>
                    <a:pt x="2492929" y="639300"/>
                  </a:lnTo>
                  <a:lnTo>
                    <a:pt x="2494118" y="691071"/>
                  </a:lnTo>
                  <a:lnTo>
                    <a:pt x="2491576" y="742632"/>
                  </a:lnTo>
                  <a:lnTo>
                    <a:pt x="2485323" y="793440"/>
                  </a:lnTo>
                  <a:lnTo>
                    <a:pt x="2475378" y="842954"/>
                  </a:lnTo>
                  <a:lnTo>
                    <a:pt x="2512645" y="850312"/>
                  </a:lnTo>
                  <a:lnTo>
                    <a:pt x="2546803" y="870565"/>
                  </a:lnTo>
                  <a:lnTo>
                    <a:pt x="2576884" y="902112"/>
                  </a:lnTo>
                  <a:lnTo>
                    <a:pt x="2601918" y="943352"/>
                  </a:lnTo>
                  <a:lnTo>
                    <a:pt x="2620937" y="992683"/>
                  </a:lnTo>
                  <a:lnTo>
                    <a:pt x="2632970" y="1048503"/>
                  </a:lnTo>
                  <a:lnTo>
                    <a:pt x="2637049" y="1109211"/>
                  </a:lnTo>
                  <a:lnTo>
                    <a:pt x="2633297" y="1164220"/>
                  </a:lnTo>
                  <a:lnTo>
                    <a:pt x="2622787" y="1215953"/>
                  </a:lnTo>
                  <a:lnTo>
                    <a:pt x="2606080" y="1262879"/>
                  </a:lnTo>
                  <a:lnTo>
                    <a:pt x="2583736" y="1303463"/>
                  </a:lnTo>
                  <a:lnTo>
                    <a:pt x="2556317" y="1336175"/>
                  </a:lnTo>
                  <a:lnTo>
                    <a:pt x="2560743" y="1392607"/>
                  </a:lnTo>
                  <a:lnTo>
                    <a:pt x="2561633" y="1448404"/>
                  </a:lnTo>
                  <a:lnTo>
                    <a:pt x="2559125" y="1503243"/>
                  </a:lnTo>
                  <a:lnTo>
                    <a:pt x="2553358" y="1556798"/>
                  </a:lnTo>
                  <a:lnTo>
                    <a:pt x="2544470" y="1608746"/>
                  </a:lnTo>
                  <a:lnTo>
                    <a:pt x="2532600" y="1658762"/>
                  </a:lnTo>
                  <a:lnTo>
                    <a:pt x="2517888" y="1706521"/>
                  </a:lnTo>
                  <a:lnTo>
                    <a:pt x="2500471" y="1751701"/>
                  </a:lnTo>
                  <a:lnTo>
                    <a:pt x="2480488" y="1793975"/>
                  </a:lnTo>
                  <a:lnTo>
                    <a:pt x="2458079" y="1833021"/>
                  </a:lnTo>
                  <a:lnTo>
                    <a:pt x="2433381" y="1868513"/>
                  </a:lnTo>
                  <a:lnTo>
                    <a:pt x="2406533" y="1900127"/>
                  </a:lnTo>
                  <a:lnTo>
                    <a:pt x="2377675" y="1927540"/>
                  </a:lnTo>
                  <a:lnTo>
                    <a:pt x="2346944" y="1950426"/>
                  </a:lnTo>
                  <a:lnTo>
                    <a:pt x="2280422" y="1981324"/>
                  </a:lnTo>
                  <a:lnTo>
                    <a:pt x="2223026" y="1990051"/>
                  </a:lnTo>
                  <a:lnTo>
                    <a:pt x="2194192" y="1988472"/>
                  </a:lnTo>
                  <a:lnTo>
                    <a:pt x="2165474" y="1982929"/>
                  </a:lnTo>
                  <a:lnTo>
                    <a:pt x="2147709" y="2038897"/>
                  </a:lnTo>
                  <a:lnTo>
                    <a:pt x="2122074" y="2083163"/>
                  </a:lnTo>
                  <a:lnTo>
                    <a:pt x="2090363" y="2114444"/>
                  </a:lnTo>
                  <a:lnTo>
                    <a:pt x="2054370" y="2131456"/>
                  </a:lnTo>
                  <a:lnTo>
                    <a:pt x="2015891" y="2132915"/>
                  </a:lnTo>
                  <a:lnTo>
                    <a:pt x="1976720" y="2117537"/>
                  </a:lnTo>
                  <a:lnTo>
                    <a:pt x="1958422" y="2103901"/>
                  </a:lnTo>
                  <a:lnTo>
                    <a:pt x="1941355" y="2086638"/>
                  </a:lnTo>
                  <a:lnTo>
                    <a:pt x="1925741" y="2066003"/>
                  </a:lnTo>
                  <a:lnTo>
                    <a:pt x="1911804" y="2042250"/>
                  </a:lnTo>
                  <a:lnTo>
                    <a:pt x="1892431" y="2095728"/>
                  </a:lnTo>
                  <a:lnTo>
                    <a:pt x="1868550" y="2142525"/>
                  </a:lnTo>
                  <a:lnTo>
                    <a:pt x="1840717" y="2182312"/>
                  </a:lnTo>
                  <a:lnTo>
                    <a:pt x="1809492" y="2214757"/>
                  </a:lnTo>
                  <a:lnTo>
                    <a:pt x="1775433" y="2239532"/>
                  </a:lnTo>
                  <a:lnTo>
                    <a:pt x="1739097" y="2256305"/>
                  </a:lnTo>
                  <a:lnTo>
                    <a:pt x="1701044" y="2264747"/>
                  </a:lnTo>
                  <a:lnTo>
                    <a:pt x="1661830" y="2264527"/>
                  </a:lnTo>
                  <a:lnTo>
                    <a:pt x="1622015" y="2255316"/>
                  </a:lnTo>
                  <a:lnTo>
                    <a:pt x="1582157" y="2236782"/>
                  </a:lnTo>
                  <a:lnTo>
                    <a:pt x="1535992" y="2264700"/>
                  </a:lnTo>
                  <a:lnTo>
                    <a:pt x="1488461" y="2284135"/>
                  </a:lnTo>
                  <a:lnTo>
                    <a:pt x="1440178" y="2295003"/>
                  </a:lnTo>
                  <a:lnTo>
                    <a:pt x="1391756" y="2297219"/>
                  </a:lnTo>
                  <a:lnTo>
                    <a:pt x="1343812" y="2290700"/>
                  </a:lnTo>
                  <a:lnTo>
                    <a:pt x="1296958" y="2275360"/>
                  </a:lnTo>
                  <a:lnTo>
                    <a:pt x="1266569" y="2314956"/>
                  </a:lnTo>
                  <a:lnTo>
                    <a:pt x="1234501" y="2348718"/>
                  </a:lnTo>
                  <a:lnTo>
                    <a:pt x="1201024" y="2376671"/>
                  </a:lnTo>
                  <a:lnTo>
                    <a:pt x="1166407" y="2398841"/>
                  </a:lnTo>
                  <a:lnTo>
                    <a:pt x="1130920" y="2415255"/>
                  </a:lnTo>
                  <a:lnTo>
                    <a:pt x="1058413" y="2430919"/>
                  </a:lnTo>
                  <a:lnTo>
                    <a:pt x="1021932" y="2430221"/>
                  </a:lnTo>
                  <a:lnTo>
                    <a:pt x="949861" y="2411894"/>
                  </a:lnTo>
                  <a:lnTo>
                    <a:pt x="914810" y="2394319"/>
                  </a:lnTo>
                  <a:lnTo>
                    <a:pt x="880775" y="2371170"/>
                  </a:lnTo>
                  <a:lnTo>
                    <a:pt x="848025" y="2342474"/>
                  </a:lnTo>
                  <a:lnTo>
                    <a:pt x="816829" y="2308256"/>
                  </a:lnTo>
                  <a:lnTo>
                    <a:pt x="787457" y="2268544"/>
                  </a:lnTo>
                  <a:lnTo>
                    <a:pt x="760178" y="2223363"/>
                  </a:lnTo>
                  <a:lnTo>
                    <a:pt x="743784" y="2191194"/>
                  </a:lnTo>
                  <a:lnTo>
                    <a:pt x="711150" y="2227649"/>
                  </a:lnTo>
                  <a:lnTo>
                    <a:pt x="674473" y="2245090"/>
                  </a:lnTo>
                  <a:lnTo>
                    <a:pt x="636632" y="2243627"/>
                  </a:lnTo>
                  <a:lnTo>
                    <a:pt x="600507" y="2223372"/>
                  </a:lnTo>
                  <a:lnTo>
                    <a:pt x="568974" y="2184434"/>
                  </a:lnTo>
                  <a:lnTo>
                    <a:pt x="542796" y="2116709"/>
                  </a:lnTo>
                  <a:lnTo>
                    <a:pt x="536436" y="2078061"/>
                  </a:lnTo>
                  <a:lnTo>
                    <a:pt x="534914" y="2037735"/>
                  </a:lnTo>
                  <a:lnTo>
                    <a:pt x="498618" y="2060856"/>
                  </a:lnTo>
                  <a:lnTo>
                    <a:pt x="461533" y="2075472"/>
                  </a:lnTo>
                  <a:lnTo>
                    <a:pt x="424137" y="2081815"/>
                  </a:lnTo>
                  <a:lnTo>
                    <a:pt x="386906" y="2080115"/>
                  </a:lnTo>
                  <a:lnTo>
                    <a:pt x="314853" y="2053506"/>
                  </a:lnTo>
                  <a:lnTo>
                    <a:pt x="280986" y="2029058"/>
                  </a:lnTo>
                  <a:lnTo>
                    <a:pt x="249195" y="1997487"/>
                  </a:lnTo>
                  <a:lnTo>
                    <a:pt x="219959" y="1959024"/>
                  </a:lnTo>
                  <a:lnTo>
                    <a:pt x="193756" y="1913899"/>
                  </a:lnTo>
                  <a:lnTo>
                    <a:pt x="171061" y="1862342"/>
                  </a:lnTo>
                  <a:lnTo>
                    <a:pt x="138954" y="1844549"/>
                  </a:lnTo>
                  <a:lnTo>
                    <a:pt x="109530" y="1819944"/>
                  </a:lnTo>
                  <a:lnTo>
                    <a:pt x="83044" y="1789232"/>
                  </a:lnTo>
                  <a:lnTo>
                    <a:pt x="59749" y="1753114"/>
                  </a:lnTo>
                  <a:lnTo>
                    <a:pt x="39897" y="1712294"/>
                  </a:lnTo>
                  <a:lnTo>
                    <a:pt x="23743" y="1667474"/>
                  </a:lnTo>
                  <a:lnTo>
                    <a:pt x="11540" y="1619357"/>
                  </a:lnTo>
                  <a:lnTo>
                    <a:pt x="3541" y="1568645"/>
                  </a:lnTo>
                  <a:lnTo>
                    <a:pt x="0" y="1516043"/>
                  </a:lnTo>
                  <a:lnTo>
                    <a:pt x="1169" y="1462252"/>
                  </a:lnTo>
                  <a:lnTo>
                    <a:pt x="7302" y="1407975"/>
                  </a:lnTo>
                  <a:lnTo>
                    <a:pt x="19162" y="1352370"/>
                  </a:lnTo>
                  <a:lnTo>
                    <a:pt x="35965" y="1301253"/>
                  </a:lnTo>
                  <a:lnTo>
                    <a:pt x="57244" y="1255361"/>
                  </a:lnTo>
                  <a:lnTo>
                    <a:pt x="82534" y="1215433"/>
                  </a:lnTo>
                  <a:lnTo>
                    <a:pt x="111368" y="1182207"/>
                  </a:lnTo>
                  <a:lnTo>
                    <a:pt x="143279" y="1156419"/>
                  </a:lnTo>
                  <a:lnTo>
                    <a:pt x="177801" y="1138809"/>
                  </a:lnTo>
                  <a:close/>
                </a:path>
              </a:pathLst>
            </a:custGeom>
            <a:noFill/>
            <a:ln cap="flat" cmpd="sng" w="249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1" name="Google Shape;651;p15"/>
            <p:cNvSpPr/>
            <p:nvPr/>
          </p:nvSpPr>
          <p:spPr>
            <a:xfrm>
              <a:off x="9378563" y="3702494"/>
              <a:ext cx="2320773" cy="179829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2" name="Google Shape;652;p15"/>
            <p:cNvSpPr/>
            <p:nvPr/>
          </p:nvSpPr>
          <p:spPr>
            <a:xfrm>
              <a:off x="9102421" y="4883751"/>
              <a:ext cx="249059" cy="18131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3" name="Google Shape;653;p15"/>
            <p:cNvSpPr/>
            <p:nvPr/>
          </p:nvSpPr>
          <p:spPr>
            <a:xfrm>
              <a:off x="9102421" y="4883751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059" y="90662"/>
                  </a:moveTo>
                  <a:lnTo>
                    <a:pt x="239274" y="55375"/>
                  </a:lnTo>
                  <a:lnTo>
                    <a:pt x="212588" y="26556"/>
                  </a:lnTo>
                  <a:lnTo>
                    <a:pt x="173005" y="7125"/>
                  </a:lnTo>
                  <a:lnTo>
                    <a:pt x="124529" y="0"/>
                  </a:lnTo>
                  <a:lnTo>
                    <a:pt x="76057" y="7125"/>
                  </a:lnTo>
                  <a:lnTo>
                    <a:pt x="36474" y="26556"/>
                  </a:lnTo>
                  <a:lnTo>
                    <a:pt x="9786" y="55375"/>
                  </a:lnTo>
                  <a:lnTo>
                    <a:pt x="0" y="90662"/>
                  </a:lnTo>
                  <a:lnTo>
                    <a:pt x="9786" y="125948"/>
                  </a:lnTo>
                  <a:lnTo>
                    <a:pt x="36474" y="154762"/>
                  </a:lnTo>
                  <a:lnTo>
                    <a:pt x="76057" y="174189"/>
                  </a:lnTo>
                  <a:lnTo>
                    <a:pt x="124530" y="181312"/>
                  </a:lnTo>
                  <a:lnTo>
                    <a:pt x="173005" y="174189"/>
                  </a:lnTo>
                  <a:lnTo>
                    <a:pt x="212588" y="154762"/>
                  </a:lnTo>
                  <a:lnTo>
                    <a:pt x="239274" y="125948"/>
                  </a:lnTo>
                  <a:lnTo>
                    <a:pt x="249059" y="90662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4" name="Google Shape;654;p15"/>
            <p:cNvSpPr/>
            <p:nvPr/>
          </p:nvSpPr>
          <p:spPr>
            <a:xfrm>
              <a:off x="9134922" y="4909515"/>
              <a:ext cx="184061" cy="12979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5" name="Google Shape;655;p15"/>
            <p:cNvSpPr/>
            <p:nvPr/>
          </p:nvSpPr>
          <p:spPr>
            <a:xfrm>
              <a:off x="9102421" y="4974414"/>
              <a:ext cx="249060" cy="211525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6" name="Google Shape;656;p15"/>
            <p:cNvSpPr/>
            <p:nvPr/>
          </p:nvSpPr>
          <p:spPr>
            <a:xfrm>
              <a:off x="9102421" y="4974414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875"/>
                  </a:lnTo>
                  <a:lnTo>
                    <a:pt x="36474" y="184975"/>
                  </a:lnTo>
                  <a:lnTo>
                    <a:pt x="76057" y="204401"/>
                  </a:lnTo>
                  <a:lnTo>
                    <a:pt x="124530" y="211525"/>
                  </a:lnTo>
                  <a:lnTo>
                    <a:pt x="173005" y="204401"/>
                  </a:lnTo>
                  <a:lnTo>
                    <a:pt x="212588" y="184975"/>
                  </a:lnTo>
                  <a:lnTo>
                    <a:pt x="239274" y="156160"/>
                  </a:lnTo>
                  <a:lnTo>
                    <a:pt x="249060" y="120875"/>
                  </a:lnTo>
                  <a:lnTo>
                    <a:pt x="249059" y="0"/>
                  </a:lnTo>
                  <a:lnTo>
                    <a:pt x="239274" y="35285"/>
                  </a:lnTo>
                  <a:lnTo>
                    <a:pt x="212588" y="64099"/>
                  </a:lnTo>
                  <a:lnTo>
                    <a:pt x="173005" y="83526"/>
                  </a:lnTo>
                  <a:lnTo>
                    <a:pt x="124530" y="90650"/>
                  </a:lnTo>
                  <a:lnTo>
                    <a:pt x="76057" y="83526"/>
                  </a:lnTo>
                  <a:lnTo>
                    <a:pt x="36474" y="64099"/>
                  </a:lnTo>
                  <a:lnTo>
                    <a:pt x="9786" y="35285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7" name="Google Shape;657;p15"/>
            <p:cNvSpPr/>
            <p:nvPr/>
          </p:nvSpPr>
          <p:spPr>
            <a:xfrm>
              <a:off x="9102421" y="4883751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059" y="90662"/>
                  </a:moveTo>
                  <a:lnTo>
                    <a:pt x="239274" y="55375"/>
                  </a:lnTo>
                  <a:lnTo>
                    <a:pt x="212588" y="26556"/>
                  </a:lnTo>
                  <a:lnTo>
                    <a:pt x="173005" y="7125"/>
                  </a:lnTo>
                  <a:lnTo>
                    <a:pt x="124529" y="0"/>
                  </a:lnTo>
                  <a:lnTo>
                    <a:pt x="76057" y="7125"/>
                  </a:lnTo>
                  <a:lnTo>
                    <a:pt x="36474" y="26556"/>
                  </a:lnTo>
                  <a:lnTo>
                    <a:pt x="9786" y="55375"/>
                  </a:lnTo>
                  <a:lnTo>
                    <a:pt x="0" y="90662"/>
                  </a:lnTo>
                  <a:lnTo>
                    <a:pt x="0" y="211537"/>
                  </a:lnTo>
                  <a:lnTo>
                    <a:pt x="36474" y="275637"/>
                  </a:lnTo>
                  <a:lnTo>
                    <a:pt x="76057" y="295064"/>
                  </a:lnTo>
                  <a:lnTo>
                    <a:pt x="124530" y="302188"/>
                  </a:lnTo>
                  <a:lnTo>
                    <a:pt x="173005" y="295064"/>
                  </a:lnTo>
                  <a:lnTo>
                    <a:pt x="212588" y="275637"/>
                  </a:lnTo>
                  <a:lnTo>
                    <a:pt x="239274" y="246823"/>
                  </a:lnTo>
                  <a:lnTo>
                    <a:pt x="249060" y="211537"/>
                  </a:lnTo>
                  <a:lnTo>
                    <a:pt x="249059" y="90662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8" name="Google Shape;658;p15"/>
            <p:cNvSpPr/>
            <p:nvPr/>
          </p:nvSpPr>
          <p:spPr>
            <a:xfrm>
              <a:off x="9541951" y="4528299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059" y="90549"/>
                  </a:moveTo>
                  <a:lnTo>
                    <a:pt x="239273" y="55290"/>
                  </a:lnTo>
                  <a:lnTo>
                    <a:pt x="212584" y="26509"/>
                  </a:lnTo>
                  <a:lnTo>
                    <a:pt x="173001" y="7111"/>
                  </a:lnTo>
                  <a:lnTo>
                    <a:pt x="124529" y="0"/>
                  </a:lnTo>
                  <a:lnTo>
                    <a:pt x="76054" y="7111"/>
                  </a:lnTo>
                  <a:lnTo>
                    <a:pt x="36471" y="26509"/>
                  </a:lnTo>
                  <a:lnTo>
                    <a:pt x="9785" y="55290"/>
                  </a:lnTo>
                  <a:lnTo>
                    <a:pt x="0" y="90549"/>
                  </a:lnTo>
                  <a:lnTo>
                    <a:pt x="9785" y="125881"/>
                  </a:lnTo>
                  <a:lnTo>
                    <a:pt x="36471" y="154699"/>
                  </a:lnTo>
                  <a:lnTo>
                    <a:pt x="76054" y="174111"/>
                  </a:lnTo>
                  <a:lnTo>
                    <a:pt x="124530" y="181225"/>
                  </a:lnTo>
                  <a:lnTo>
                    <a:pt x="173001" y="174111"/>
                  </a:lnTo>
                  <a:lnTo>
                    <a:pt x="212584" y="154699"/>
                  </a:lnTo>
                  <a:lnTo>
                    <a:pt x="239273" y="125881"/>
                  </a:lnTo>
                  <a:lnTo>
                    <a:pt x="249059" y="90549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9" name="Google Shape;659;p15"/>
            <p:cNvSpPr/>
            <p:nvPr/>
          </p:nvSpPr>
          <p:spPr>
            <a:xfrm>
              <a:off x="9574449" y="4553950"/>
              <a:ext cx="184064" cy="129797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0" name="Google Shape;660;p15"/>
            <p:cNvSpPr/>
            <p:nvPr/>
          </p:nvSpPr>
          <p:spPr>
            <a:xfrm>
              <a:off x="9541951" y="4618849"/>
              <a:ext cx="249060" cy="211575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1" name="Google Shape;661;p15"/>
            <p:cNvSpPr/>
            <p:nvPr/>
          </p:nvSpPr>
          <p:spPr>
            <a:xfrm>
              <a:off x="9541951" y="4618849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900"/>
                  </a:lnTo>
                  <a:lnTo>
                    <a:pt x="36471" y="185022"/>
                  </a:lnTo>
                  <a:lnTo>
                    <a:pt x="76054" y="204451"/>
                  </a:lnTo>
                  <a:lnTo>
                    <a:pt x="124530" y="211575"/>
                  </a:lnTo>
                  <a:lnTo>
                    <a:pt x="173001" y="204451"/>
                  </a:lnTo>
                  <a:lnTo>
                    <a:pt x="212584" y="185022"/>
                  </a:lnTo>
                  <a:lnTo>
                    <a:pt x="239273" y="156200"/>
                  </a:lnTo>
                  <a:lnTo>
                    <a:pt x="249060" y="120900"/>
                  </a:lnTo>
                  <a:lnTo>
                    <a:pt x="249059" y="0"/>
                  </a:lnTo>
                  <a:lnTo>
                    <a:pt x="239273" y="35331"/>
                  </a:lnTo>
                  <a:lnTo>
                    <a:pt x="212584" y="64149"/>
                  </a:lnTo>
                  <a:lnTo>
                    <a:pt x="173001" y="83561"/>
                  </a:lnTo>
                  <a:lnTo>
                    <a:pt x="124530" y="90675"/>
                  </a:lnTo>
                  <a:lnTo>
                    <a:pt x="76054" y="83561"/>
                  </a:lnTo>
                  <a:lnTo>
                    <a:pt x="36471" y="64149"/>
                  </a:lnTo>
                  <a:lnTo>
                    <a:pt x="9785" y="3533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2" name="Google Shape;662;p15"/>
            <p:cNvSpPr/>
            <p:nvPr/>
          </p:nvSpPr>
          <p:spPr>
            <a:xfrm>
              <a:off x="9541951" y="4528299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059" y="90549"/>
                  </a:moveTo>
                  <a:lnTo>
                    <a:pt x="239273" y="55290"/>
                  </a:lnTo>
                  <a:lnTo>
                    <a:pt x="212584" y="26509"/>
                  </a:lnTo>
                  <a:lnTo>
                    <a:pt x="173001" y="7111"/>
                  </a:lnTo>
                  <a:lnTo>
                    <a:pt x="124529" y="0"/>
                  </a:lnTo>
                  <a:lnTo>
                    <a:pt x="76054" y="7111"/>
                  </a:lnTo>
                  <a:lnTo>
                    <a:pt x="36471" y="26509"/>
                  </a:lnTo>
                  <a:lnTo>
                    <a:pt x="9785" y="55290"/>
                  </a:lnTo>
                  <a:lnTo>
                    <a:pt x="0" y="90549"/>
                  </a:lnTo>
                  <a:lnTo>
                    <a:pt x="0" y="211450"/>
                  </a:lnTo>
                  <a:lnTo>
                    <a:pt x="9785" y="246750"/>
                  </a:lnTo>
                  <a:lnTo>
                    <a:pt x="36471" y="275571"/>
                  </a:lnTo>
                  <a:lnTo>
                    <a:pt x="76054" y="295001"/>
                  </a:lnTo>
                  <a:lnTo>
                    <a:pt x="124530" y="302125"/>
                  </a:lnTo>
                  <a:lnTo>
                    <a:pt x="173001" y="295001"/>
                  </a:lnTo>
                  <a:lnTo>
                    <a:pt x="212584" y="275571"/>
                  </a:lnTo>
                  <a:lnTo>
                    <a:pt x="239273" y="246750"/>
                  </a:lnTo>
                  <a:lnTo>
                    <a:pt x="249060" y="211450"/>
                  </a:lnTo>
                  <a:lnTo>
                    <a:pt x="249059" y="90549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3" name="Google Shape;663;p15"/>
            <p:cNvSpPr/>
            <p:nvPr/>
          </p:nvSpPr>
          <p:spPr>
            <a:xfrm>
              <a:off x="9666481" y="5239266"/>
              <a:ext cx="249059" cy="181312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4" name="Google Shape;664;p15"/>
            <p:cNvSpPr/>
            <p:nvPr/>
          </p:nvSpPr>
          <p:spPr>
            <a:xfrm>
              <a:off x="9666481" y="5239266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059" y="90650"/>
                  </a:moveTo>
                  <a:lnTo>
                    <a:pt x="239274" y="55364"/>
                  </a:lnTo>
                  <a:lnTo>
                    <a:pt x="212588" y="26550"/>
                  </a:lnTo>
                  <a:lnTo>
                    <a:pt x="173005" y="7123"/>
                  </a:lnTo>
                  <a:lnTo>
                    <a:pt x="124529" y="0"/>
                  </a:lnTo>
                  <a:lnTo>
                    <a:pt x="76058" y="7123"/>
                  </a:lnTo>
                  <a:lnTo>
                    <a:pt x="36475" y="26550"/>
                  </a:lnTo>
                  <a:lnTo>
                    <a:pt x="9786" y="55364"/>
                  </a:lnTo>
                  <a:lnTo>
                    <a:pt x="0" y="90650"/>
                  </a:lnTo>
                  <a:lnTo>
                    <a:pt x="9786" y="125937"/>
                  </a:lnTo>
                  <a:lnTo>
                    <a:pt x="36475" y="154756"/>
                  </a:lnTo>
                  <a:lnTo>
                    <a:pt x="76058" y="174187"/>
                  </a:lnTo>
                  <a:lnTo>
                    <a:pt x="124530" y="181312"/>
                  </a:lnTo>
                  <a:lnTo>
                    <a:pt x="173005" y="174187"/>
                  </a:lnTo>
                  <a:lnTo>
                    <a:pt x="212588" y="154756"/>
                  </a:lnTo>
                  <a:lnTo>
                    <a:pt x="239274" y="125937"/>
                  </a:lnTo>
                  <a:lnTo>
                    <a:pt x="249059" y="90650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5" name="Google Shape;665;p15"/>
            <p:cNvSpPr/>
            <p:nvPr/>
          </p:nvSpPr>
          <p:spPr>
            <a:xfrm>
              <a:off x="9698979" y="5265017"/>
              <a:ext cx="184064" cy="129797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6" name="Google Shape;666;p15"/>
            <p:cNvSpPr/>
            <p:nvPr/>
          </p:nvSpPr>
          <p:spPr>
            <a:xfrm>
              <a:off x="9666481" y="5329916"/>
              <a:ext cx="249060" cy="211525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7" name="Google Shape;667;p15"/>
            <p:cNvSpPr/>
            <p:nvPr/>
          </p:nvSpPr>
          <p:spPr>
            <a:xfrm>
              <a:off x="9666481" y="5329916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875"/>
                  </a:lnTo>
                  <a:lnTo>
                    <a:pt x="36475" y="184975"/>
                  </a:lnTo>
                  <a:lnTo>
                    <a:pt x="76058" y="204401"/>
                  </a:lnTo>
                  <a:lnTo>
                    <a:pt x="124530" y="211525"/>
                  </a:lnTo>
                  <a:lnTo>
                    <a:pt x="173005" y="204401"/>
                  </a:lnTo>
                  <a:lnTo>
                    <a:pt x="212588" y="184975"/>
                  </a:lnTo>
                  <a:lnTo>
                    <a:pt x="239274" y="156160"/>
                  </a:lnTo>
                  <a:lnTo>
                    <a:pt x="249060" y="120875"/>
                  </a:lnTo>
                  <a:lnTo>
                    <a:pt x="249059" y="0"/>
                  </a:lnTo>
                  <a:lnTo>
                    <a:pt x="239274" y="35287"/>
                  </a:lnTo>
                  <a:lnTo>
                    <a:pt x="212588" y="64106"/>
                  </a:lnTo>
                  <a:lnTo>
                    <a:pt x="173005" y="83537"/>
                  </a:lnTo>
                  <a:lnTo>
                    <a:pt x="124530" y="90662"/>
                  </a:lnTo>
                  <a:lnTo>
                    <a:pt x="76058" y="83537"/>
                  </a:lnTo>
                  <a:lnTo>
                    <a:pt x="36475" y="64106"/>
                  </a:lnTo>
                  <a:lnTo>
                    <a:pt x="9786" y="3528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8" name="Google Shape;668;p15"/>
            <p:cNvSpPr/>
            <p:nvPr/>
          </p:nvSpPr>
          <p:spPr>
            <a:xfrm>
              <a:off x="9666481" y="5239266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059" y="90650"/>
                  </a:moveTo>
                  <a:lnTo>
                    <a:pt x="239274" y="55364"/>
                  </a:lnTo>
                  <a:lnTo>
                    <a:pt x="212588" y="26550"/>
                  </a:lnTo>
                  <a:lnTo>
                    <a:pt x="173005" y="7123"/>
                  </a:lnTo>
                  <a:lnTo>
                    <a:pt x="124529" y="0"/>
                  </a:lnTo>
                  <a:lnTo>
                    <a:pt x="76058" y="7123"/>
                  </a:lnTo>
                  <a:lnTo>
                    <a:pt x="36475" y="26550"/>
                  </a:lnTo>
                  <a:lnTo>
                    <a:pt x="9786" y="55364"/>
                  </a:lnTo>
                  <a:lnTo>
                    <a:pt x="0" y="90650"/>
                  </a:lnTo>
                  <a:lnTo>
                    <a:pt x="0" y="211525"/>
                  </a:lnTo>
                  <a:lnTo>
                    <a:pt x="36475" y="275625"/>
                  </a:lnTo>
                  <a:lnTo>
                    <a:pt x="76058" y="295052"/>
                  </a:lnTo>
                  <a:lnTo>
                    <a:pt x="124530" y="302175"/>
                  </a:lnTo>
                  <a:lnTo>
                    <a:pt x="173005" y="295052"/>
                  </a:lnTo>
                  <a:lnTo>
                    <a:pt x="212588" y="275625"/>
                  </a:lnTo>
                  <a:lnTo>
                    <a:pt x="239274" y="246811"/>
                  </a:lnTo>
                  <a:lnTo>
                    <a:pt x="249060" y="211525"/>
                  </a:lnTo>
                  <a:lnTo>
                    <a:pt x="249059" y="90650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9" name="Google Shape;669;p15"/>
            <p:cNvSpPr/>
            <p:nvPr/>
          </p:nvSpPr>
          <p:spPr>
            <a:xfrm>
              <a:off x="10149922" y="4119445"/>
              <a:ext cx="249122" cy="181225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0" name="Google Shape;670;p15"/>
            <p:cNvSpPr/>
            <p:nvPr/>
          </p:nvSpPr>
          <p:spPr>
            <a:xfrm>
              <a:off x="10149922" y="4119445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122" y="90675"/>
                  </a:moveTo>
                  <a:lnTo>
                    <a:pt x="239326" y="55343"/>
                  </a:lnTo>
                  <a:lnTo>
                    <a:pt x="212619" y="26525"/>
                  </a:lnTo>
                  <a:lnTo>
                    <a:pt x="173023" y="7113"/>
                  </a:lnTo>
                  <a:lnTo>
                    <a:pt x="124560" y="0"/>
                  </a:lnTo>
                  <a:lnTo>
                    <a:pt x="76098" y="7113"/>
                  </a:lnTo>
                  <a:lnTo>
                    <a:pt x="36502" y="26525"/>
                  </a:lnTo>
                  <a:lnTo>
                    <a:pt x="9795" y="55343"/>
                  </a:lnTo>
                  <a:lnTo>
                    <a:pt x="0" y="90675"/>
                  </a:lnTo>
                  <a:lnTo>
                    <a:pt x="9795" y="125934"/>
                  </a:lnTo>
                  <a:lnTo>
                    <a:pt x="36502" y="154715"/>
                  </a:lnTo>
                  <a:lnTo>
                    <a:pt x="76098" y="174113"/>
                  </a:lnTo>
                  <a:lnTo>
                    <a:pt x="124561" y="181225"/>
                  </a:lnTo>
                  <a:lnTo>
                    <a:pt x="173023" y="174113"/>
                  </a:lnTo>
                  <a:lnTo>
                    <a:pt x="212619" y="154715"/>
                  </a:lnTo>
                  <a:lnTo>
                    <a:pt x="239326" y="125934"/>
                  </a:lnTo>
                  <a:lnTo>
                    <a:pt x="249122" y="90675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1" name="Google Shape;671;p15"/>
            <p:cNvSpPr/>
            <p:nvPr/>
          </p:nvSpPr>
          <p:spPr>
            <a:xfrm>
              <a:off x="10182492" y="4145221"/>
              <a:ext cx="183982" cy="129797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2" name="Google Shape;672;p15"/>
            <p:cNvSpPr/>
            <p:nvPr/>
          </p:nvSpPr>
          <p:spPr>
            <a:xfrm>
              <a:off x="10149922" y="4210120"/>
              <a:ext cx="249122" cy="211450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3" name="Google Shape;673;p15"/>
            <p:cNvSpPr/>
            <p:nvPr/>
          </p:nvSpPr>
          <p:spPr>
            <a:xfrm>
              <a:off x="10149922" y="4210120"/>
              <a:ext cx="249554" cy="211454"/>
            </a:xfrm>
            <a:custGeom>
              <a:rect b="b" l="l" r="r" t="t"/>
              <a:pathLst>
                <a:path extrusionOk="0" h="211454" w="249554">
                  <a:moveTo>
                    <a:pt x="0" y="0"/>
                  </a:moveTo>
                  <a:lnTo>
                    <a:pt x="0" y="120774"/>
                  </a:lnTo>
                  <a:lnTo>
                    <a:pt x="36502" y="184924"/>
                  </a:lnTo>
                  <a:lnTo>
                    <a:pt x="76098" y="204336"/>
                  </a:lnTo>
                  <a:lnTo>
                    <a:pt x="124561" y="211450"/>
                  </a:lnTo>
                  <a:lnTo>
                    <a:pt x="173023" y="204336"/>
                  </a:lnTo>
                  <a:lnTo>
                    <a:pt x="212619" y="184924"/>
                  </a:lnTo>
                  <a:lnTo>
                    <a:pt x="239326" y="156106"/>
                  </a:lnTo>
                  <a:lnTo>
                    <a:pt x="249122" y="120774"/>
                  </a:lnTo>
                  <a:lnTo>
                    <a:pt x="249122" y="0"/>
                  </a:lnTo>
                  <a:lnTo>
                    <a:pt x="239326" y="35259"/>
                  </a:lnTo>
                  <a:lnTo>
                    <a:pt x="212619" y="64040"/>
                  </a:lnTo>
                  <a:lnTo>
                    <a:pt x="173023" y="83438"/>
                  </a:lnTo>
                  <a:lnTo>
                    <a:pt x="124561" y="90549"/>
                  </a:lnTo>
                  <a:lnTo>
                    <a:pt x="76098" y="83438"/>
                  </a:lnTo>
                  <a:lnTo>
                    <a:pt x="36502" y="64040"/>
                  </a:lnTo>
                  <a:lnTo>
                    <a:pt x="9795" y="3525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4" name="Google Shape;674;p15"/>
            <p:cNvSpPr/>
            <p:nvPr/>
          </p:nvSpPr>
          <p:spPr>
            <a:xfrm>
              <a:off x="10149922" y="4119445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122" y="90675"/>
                  </a:moveTo>
                  <a:lnTo>
                    <a:pt x="239326" y="55343"/>
                  </a:lnTo>
                  <a:lnTo>
                    <a:pt x="212619" y="26525"/>
                  </a:lnTo>
                  <a:lnTo>
                    <a:pt x="173023" y="7113"/>
                  </a:lnTo>
                  <a:lnTo>
                    <a:pt x="124560" y="0"/>
                  </a:lnTo>
                  <a:lnTo>
                    <a:pt x="76098" y="7113"/>
                  </a:lnTo>
                  <a:lnTo>
                    <a:pt x="36502" y="26525"/>
                  </a:lnTo>
                  <a:lnTo>
                    <a:pt x="9795" y="55343"/>
                  </a:lnTo>
                  <a:lnTo>
                    <a:pt x="0" y="90675"/>
                  </a:lnTo>
                  <a:lnTo>
                    <a:pt x="0" y="211450"/>
                  </a:lnTo>
                  <a:lnTo>
                    <a:pt x="36502" y="275600"/>
                  </a:lnTo>
                  <a:lnTo>
                    <a:pt x="76098" y="295012"/>
                  </a:lnTo>
                  <a:lnTo>
                    <a:pt x="124561" y="302125"/>
                  </a:lnTo>
                  <a:lnTo>
                    <a:pt x="173023" y="295012"/>
                  </a:lnTo>
                  <a:lnTo>
                    <a:pt x="212619" y="275600"/>
                  </a:lnTo>
                  <a:lnTo>
                    <a:pt x="239326" y="246782"/>
                  </a:lnTo>
                  <a:lnTo>
                    <a:pt x="249122" y="211450"/>
                  </a:lnTo>
                  <a:lnTo>
                    <a:pt x="249122" y="90675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5" name="Google Shape;675;p15"/>
            <p:cNvSpPr/>
            <p:nvPr/>
          </p:nvSpPr>
          <p:spPr>
            <a:xfrm>
              <a:off x="10442976" y="4652711"/>
              <a:ext cx="249018" cy="181275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6" name="Google Shape;676;p15"/>
            <p:cNvSpPr/>
            <p:nvPr/>
          </p:nvSpPr>
          <p:spPr>
            <a:xfrm>
              <a:off x="10442977" y="4652711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018" y="90675"/>
                  </a:moveTo>
                  <a:lnTo>
                    <a:pt x="239238" y="55343"/>
                  </a:lnTo>
                  <a:lnTo>
                    <a:pt x="212567" y="26525"/>
                  </a:lnTo>
                  <a:lnTo>
                    <a:pt x="173007" y="7113"/>
                  </a:lnTo>
                  <a:lnTo>
                    <a:pt x="124560" y="0"/>
                  </a:lnTo>
                  <a:lnTo>
                    <a:pt x="76054" y="7113"/>
                  </a:lnTo>
                  <a:lnTo>
                    <a:pt x="36463" y="26525"/>
                  </a:lnTo>
                  <a:lnTo>
                    <a:pt x="9781" y="55343"/>
                  </a:lnTo>
                  <a:lnTo>
                    <a:pt x="0" y="90675"/>
                  </a:lnTo>
                  <a:lnTo>
                    <a:pt x="9781" y="125931"/>
                  </a:lnTo>
                  <a:lnTo>
                    <a:pt x="36463" y="154731"/>
                  </a:lnTo>
                  <a:lnTo>
                    <a:pt x="76054" y="174152"/>
                  </a:lnTo>
                  <a:lnTo>
                    <a:pt x="124561" y="181275"/>
                  </a:lnTo>
                  <a:lnTo>
                    <a:pt x="173007" y="174152"/>
                  </a:lnTo>
                  <a:lnTo>
                    <a:pt x="212567" y="154731"/>
                  </a:lnTo>
                  <a:lnTo>
                    <a:pt x="239238" y="125931"/>
                  </a:lnTo>
                  <a:lnTo>
                    <a:pt x="249018" y="90675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7" name="Google Shape;677;p15"/>
            <p:cNvSpPr/>
            <p:nvPr/>
          </p:nvSpPr>
          <p:spPr>
            <a:xfrm>
              <a:off x="10475443" y="4678487"/>
              <a:ext cx="184085" cy="129735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8" name="Google Shape;678;p15"/>
            <p:cNvSpPr/>
            <p:nvPr/>
          </p:nvSpPr>
          <p:spPr>
            <a:xfrm>
              <a:off x="10442976" y="4743386"/>
              <a:ext cx="249018" cy="211475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9" name="Google Shape;679;p15"/>
            <p:cNvSpPr/>
            <p:nvPr/>
          </p:nvSpPr>
          <p:spPr>
            <a:xfrm>
              <a:off x="10442977" y="4743386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812"/>
                  </a:lnTo>
                  <a:lnTo>
                    <a:pt x="36463" y="184918"/>
                  </a:lnTo>
                  <a:lnTo>
                    <a:pt x="76054" y="204349"/>
                  </a:lnTo>
                  <a:lnTo>
                    <a:pt x="124561" y="211475"/>
                  </a:lnTo>
                  <a:lnTo>
                    <a:pt x="173007" y="204349"/>
                  </a:lnTo>
                  <a:lnTo>
                    <a:pt x="212567" y="184918"/>
                  </a:lnTo>
                  <a:lnTo>
                    <a:pt x="239238" y="156100"/>
                  </a:lnTo>
                  <a:lnTo>
                    <a:pt x="249018" y="120812"/>
                  </a:lnTo>
                  <a:lnTo>
                    <a:pt x="249018" y="0"/>
                  </a:lnTo>
                  <a:lnTo>
                    <a:pt x="239238" y="35256"/>
                  </a:lnTo>
                  <a:lnTo>
                    <a:pt x="212567" y="64055"/>
                  </a:lnTo>
                  <a:lnTo>
                    <a:pt x="173007" y="83477"/>
                  </a:lnTo>
                  <a:lnTo>
                    <a:pt x="124561" y="90600"/>
                  </a:lnTo>
                  <a:lnTo>
                    <a:pt x="76054" y="83477"/>
                  </a:lnTo>
                  <a:lnTo>
                    <a:pt x="36463" y="64055"/>
                  </a:lnTo>
                  <a:lnTo>
                    <a:pt x="9781" y="35256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0" name="Google Shape;680;p15"/>
            <p:cNvSpPr/>
            <p:nvPr/>
          </p:nvSpPr>
          <p:spPr>
            <a:xfrm>
              <a:off x="10442977" y="4652711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018" y="90675"/>
                  </a:moveTo>
                  <a:lnTo>
                    <a:pt x="239238" y="55343"/>
                  </a:lnTo>
                  <a:lnTo>
                    <a:pt x="212567" y="26525"/>
                  </a:lnTo>
                  <a:lnTo>
                    <a:pt x="173007" y="7113"/>
                  </a:lnTo>
                  <a:lnTo>
                    <a:pt x="124560" y="0"/>
                  </a:lnTo>
                  <a:lnTo>
                    <a:pt x="76054" y="7113"/>
                  </a:lnTo>
                  <a:lnTo>
                    <a:pt x="36463" y="26525"/>
                  </a:lnTo>
                  <a:lnTo>
                    <a:pt x="9781" y="55343"/>
                  </a:lnTo>
                  <a:lnTo>
                    <a:pt x="0" y="90675"/>
                  </a:lnTo>
                  <a:lnTo>
                    <a:pt x="0" y="211487"/>
                  </a:lnTo>
                  <a:lnTo>
                    <a:pt x="9781" y="246775"/>
                  </a:lnTo>
                  <a:lnTo>
                    <a:pt x="36463" y="275593"/>
                  </a:lnTo>
                  <a:lnTo>
                    <a:pt x="76054" y="295024"/>
                  </a:lnTo>
                  <a:lnTo>
                    <a:pt x="124561" y="302150"/>
                  </a:lnTo>
                  <a:lnTo>
                    <a:pt x="173007" y="295024"/>
                  </a:lnTo>
                  <a:lnTo>
                    <a:pt x="212567" y="275593"/>
                  </a:lnTo>
                  <a:lnTo>
                    <a:pt x="239238" y="246775"/>
                  </a:lnTo>
                  <a:lnTo>
                    <a:pt x="249018" y="211487"/>
                  </a:lnTo>
                  <a:lnTo>
                    <a:pt x="249018" y="90675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1" name="Google Shape;681;p15"/>
            <p:cNvSpPr/>
            <p:nvPr/>
          </p:nvSpPr>
          <p:spPr>
            <a:xfrm>
              <a:off x="10442977" y="5541441"/>
              <a:ext cx="249018" cy="181312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2" name="Google Shape;682;p15"/>
            <p:cNvSpPr/>
            <p:nvPr/>
          </p:nvSpPr>
          <p:spPr>
            <a:xfrm>
              <a:off x="10442977" y="5541441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018" y="90662"/>
                  </a:moveTo>
                  <a:lnTo>
                    <a:pt x="239238" y="55375"/>
                  </a:lnTo>
                  <a:lnTo>
                    <a:pt x="212567" y="26556"/>
                  </a:lnTo>
                  <a:lnTo>
                    <a:pt x="173007" y="7125"/>
                  </a:lnTo>
                  <a:lnTo>
                    <a:pt x="124560" y="0"/>
                  </a:lnTo>
                  <a:lnTo>
                    <a:pt x="76054" y="7125"/>
                  </a:lnTo>
                  <a:lnTo>
                    <a:pt x="36463" y="26556"/>
                  </a:lnTo>
                  <a:lnTo>
                    <a:pt x="9781" y="55375"/>
                  </a:lnTo>
                  <a:lnTo>
                    <a:pt x="0" y="90662"/>
                  </a:lnTo>
                  <a:lnTo>
                    <a:pt x="9781" y="125948"/>
                  </a:lnTo>
                  <a:lnTo>
                    <a:pt x="36463" y="154762"/>
                  </a:lnTo>
                  <a:lnTo>
                    <a:pt x="76054" y="174189"/>
                  </a:lnTo>
                  <a:lnTo>
                    <a:pt x="124561" y="181312"/>
                  </a:lnTo>
                  <a:lnTo>
                    <a:pt x="173007" y="174189"/>
                  </a:lnTo>
                  <a:lnTo>
                    <a:pt x="212567" y="154762"/>
                  </a:lnTo>
                  <a:lnTo>
                    <a:pt x="239238" y="125948"/>
                  </a:lnTo>
                  <a:lnTo>
                    <a:pt x="249018" y="90662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3" name="Google Shape;683;p15"/>
            <p:cNvSpPr/>
            <p:nvPr/>
          </p:nvSpPr>
          <p:spPr>
            <a:xfrm>
              <a:off x="10475443" y="5567205"/>
              <a:ext cx="184085" cy="129798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4" name="Google Shape;684;p15"/>
            <p:cNvSpPr/>
            <p:nvPr/>
          </p:nvSpPr>
          <p:spPr>
            <a:xfrm>
              <a:off x="10442977" y="5632104"/>
              <a:ext cx="249018" cy="211525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5" name="Google Shape;685;p15"/>
            <p:cNvSpPr/>
            <p:nvPr/>
          </p:nvSpPr>
          <p:spPr>
            <a:xfrm>
              <a:off x="10442977" y="5632104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862"/>
                  </a:lnTo>
                  <a:lnTo>
                    <a:pt x="36463" y="184973"/>
                  </a:lnTo>
                  <a:lnTo>
                    <a:pt x="76054" y="204401"/>
                  </a:lnTo>
                  <a:lnTo>
                    <a:pt x="124561" y="211525"/>
                  </a:lnTo>
                  <a:lnTo>
                    <a:pt x="173007" y="204401"/>
                  </a:lnTo>
                  <a:lnTo>
                    <a:pt x="212567" y="184973"/>
                  </a:lnTo>
                  <a:lnTo>
                    <a:pt x="239238" y="156155"/>
                  </a:lnTo>
                  <a:lnTo>
                    <a:pt x="249018" y="120862"/>
                  </a:lnTo>
                  <a:lnTo>
                    <a:pt x="249018" y="0"/>
                  </a:lnTo>
                  <a:lnTo>
                    <a:pt x="239238" y="35285"/>
                  </a:lnTo>
                  <a:lnTo>
                    <a:pt x="212567" y="64099"/>
                  </a:lnTo>
                  <a:lnTo>
                    <a:pt x="173007" y="83526"/>
                  </a:lnTo>
                  <a:lnTo>
                    <a:pt x="124561" y="90650"/>
                  </a:lnTo>
                  <a:lnTo>
                    <a:pt x="76054" y="83526"/>
                  </a:lnTo>
                  <a:lnTo>
                    <a:pt x="36463" y="64099"/>
                  </a:lnTo>
                  <a:lnTo>
                    <a:pt x="9781" y="35285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6" name="Google Shape;686;p15"/>
            <p:cNvSpPr/>
            <p:nvPr/>
          </p:nvSpPr>
          <p:spPr>
            <a:xfrm>
              <a:off x="10442977" y="5541441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018" y="90662"/>
                  </a:moveTo>
                  <a:lnTo>
                    <a:pt x="239238" y="55375"/>
                  </a:lnTo>
                  <a:lnTo>
                    <a:pt x="212567" y="26556"/>
                  </a:lnTo>
                  <a:lnTo>
                    <a:pt x="173007" y="7125"/>
                  </a:lnTo>
                  <a:lnTo>
                    <a:pt x="124560" y="0"/>
                  </a:lnTo>
                  <a:lnTo>
                    <a:pt x="76054" y="7125"/>
                  </a:lnTo>
                  <a:lnTo>
                    <a:pt x="36463" y="26556"/>
                  </a:lnTo>
                  <a:lnTo>
                    <a:pt x="9781" y="55375"/>
                  </a:lnTo>
                  <a:lnTo>
                    <a:pt x="0" y="90662"/>
                  </a:lnTo>
                  <a:lnTo>
                    <a:pt x="0" y="211525"/>
                  </a:lnTo>
                  <a:lnTo>
                    <a:pt x="9781" y="246818"/>
                  </a:lnTo>
                  <a:lnTo>
                    <a:pt x="36463" y="275636"/>
                  </a:lnTo>
                  <a:lnTo>
                    <a:pt x="76054" y="295064"/>
                  </a:lnTo>
                  <a:lnTo>
                    <a:pt x="124561" y="302188"/>
                  </a:lnTo>
                  <a:lnTo>
                    <a:pt x="173007" y="295064"/>
                  </a:lnTo>
                  <a:lnTo>
                    <a:pt x="212567" y="275636"/>
                  </a:lnTo>
                  <a:lnTo>
                    <a:pt x="239238" y="246818"/>
                  </a:lnTo>
                  <a:lnTo>
                    <a:pt x="249018" y="211525"/>
                  </a:lnTo>
                  <a:lnTo>
                    <a:pt x="249018" y="90662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7" name="Google Shape;687;p15"/>
            <p:cNvSpPr/>
            <p:nvPr/>
          </p:nvSpPr>
          <p:spPr>
            <a:xfrm>
              <a:off x="11028982" y="3941606"/>
              <a:ext cx="249122" cy="181350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8" name="Google Shape;688;p15"/>
            <p:cNvSpPr/>
            <p:nvPr/>
          </p:nvSpPr>
          <p:spPr>
            <a:xfrm>
              <a:off x="11028982" y="3941606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122" y="90675"/>
                  </a:moveTo>
                  <a:lnTo>
                    <a:pt x="239326" y="55396"/>
                  </a:lnTo>
                  <a:lnTo>
                    <a:pt x="212619" y="26572"/>
                  </a:lnTo>
                  <a:lnTo>
                    <a:pt x="173023" y="7131"/>
                  </a:lnTo>
                  <a:lnTo>
                    <a:pt x="124560" y="0"/>
                  </a:lnTo>
                  <a:lnTo>
                    <a:pt x="76098" y="7131"/>
                  </a:lnTo>
                  <a:lnTo>
                    <a:pt x="36502" y="26572"/>
                  </a:lnTo>
                  <a:lnTo>
                    <a:pt x="9795" y="55396"/>
                  </a:lnTo>
                  <a:lnTo>
                    <a:pt x="0" y="90675"/>
                  </a:lnTo>
                  <a:lnTo>
                    <a:pt x="9795" y="125954"/>
                  </a:lnTo>
                  <a:lnTo>
                    <a:pt x="36502" y="154778"/>
                  </a:lnTo>
                  <a:lnTo>
                    <a:pt x="76098" y="174219"/>
                  </a:lnTo>
                  <a:lnTo>
                    <a:pt x="124561" y="181350"/>
                  </a:lnTo>
                  <a:lnTo>
                    <a:pt x="173023" y="174219"/>
                  </a:lnTo>
                  <a:lnTo>
                    <a:pt x="212619" y="154778"/>
                  </a:lnTo>
                  <a:lnTo>
                    <a:pt x="239326" y="125954"/>
                  </a:lnTo>
                  <a:lnTo>
                    <a:pt x="249122" y="90675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9" name="Google Shape;689;p15"/>
            <p:cNvSpPr/>
            <p:nvPr/>
          </p:nvSpPr>
          <p:spPr>
            <a:xfrm>
              <a:off x="11061552" y="3967382"/>
              <a:ext cx="183982" cy="129797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0" name="Google Shape;690;p15"/>
            <p:cNvSpPr/>
            <p:nvPr/>
          </p:nvSpPr>
          <p:spPr>
            <a:xfrm>
              <a:off x="11028982" y="4032281"/>
              <a:ext cx="249122" cy="211575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1" name="Google Shape;691;p15"/>
            <p:cNvSpPr/>
            <p:nvPr/>
          </p:nvSpPr>
          <p:spPr>
            <a:xfrm>
              <a:off x="11028982" y="4032281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900"/>
                  </a:lnTo>
                  <a:lnTo>
                    <a:pt x="36502" y="185003"/>
                  </a:lnTo>
                  <a:lnTo>
                    <a:pt x="76098" y="204444"/>
                  </a:lnTo>
                  <a:lnTo>
                    <a:pt x="124561" y="211575"/>
                  </a:lnTo>
                  <a:lnTo>
                    <a:pt x="173023" y="204444"/>
                  </a:lnTo>
                  <a:lnTo>
                    <a:pt x="212619" y="185003"/>
                  </a:lnTo>
                  <a:lnTo>
                    <a:pt x="239326" y="156179"/>
                  </a:lnTo>
                  <a:lnTo>
                    <a:pt x="249122" y="120900"/>
                  </a:lnTo>
                  <a:lnTo>
                    <a:pt x="249122" y="0"/>
                  </a:lnTo>
                  <a:lnTo>
                    <a:pt x="239326" y="35278"/>
                  </a:lnTo>
                  <a:lnTo>
                    <a:pt x="212619" y="64102"/>
                  </a:lnTo>
                  <a:lnTo>
                    <a:pt x="173023" y="83544"/>
                  </a:lnTo>
                  <a:lnTo>
                    <a:pt x="124561" y="90675"/>
                  </a:lnTo>
                  <a:lnTo>
                    <a:pt x="76098" y="83544"/>
                  </a:lnTo>
                  <a:lnTo>
                    <a:pt x="36502" y="64102"/>
                  </a:lnTo>
                  <a:lnTo>
                    <a:pt x="9795" y="3527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2" name="Google Shape;692;p15"/>
            <p:cNvSpPr/>
            <p:nvPr/>
          </p:nvSpPr>
          <p:spPr>
            <a:xfrm>
              <a:off x="11028982" y="3941606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122" y="90675"/>
                  </a:moveTo>
                  <a:lnTo>
                    <a:pt x="239326" y="55396"/>
                  </a:lnTo>
                  <a:lnTo>
                    <a:pt x="212619" y="26572"/>
                  </a:lnTo>
                  <a:lnTo>
                    <a:pt x="173023" y="7131"/>
                  </a:lnTo>
                  <a:lnTo>
                    <a:pt x="124560" y="0"/>
                  </a:lnTo>
                  <a:lnTo>
                    <a:pt x="76098" y="7131"/>
                  </a:lnTo>
                  <a:lnTo>
                    <a:pt x="36502" y="26572"/>
                  </a:lnTo>
                  <a:lnTo>
                    <a:pt x="9795" y="55396"/>
                  </a:lnTo>
                  <a:lnTo>
                    <a:pt x="0" y="90675"/>
                  </a:lnTo>
                  <a:lnTo>
                    <a:pt x="0" y="211575"/>
                  </a:lnTo>
                  <a:lnTo>
                    <a:pt x="9795" y="246854"/>
                  </a:lnTo>
                  <a:lnTo>
                    <a:pt x="36502" y="275678"/>
                  </a:lnTo>
                  <a:lnTo>
                    <a:pt x="76098" y="295119"/>
                  </a:lnTo>
                  <a:lnTo>
                    <a:pt x="124561" y="302250"/>
                  </a:lnTo>
                  <a:lnTo>
                    <a:pt x="173023" y="295119"/>
                  </a:lnTo>
                  <a:lnTo>
                    <a:pt x="212619" y="275678"/>
                  </a:lnTo>
                  <a:lnTo>
                    <a:pt x="239326" y="246854"/>
                  </a:lnTo>
                  <a:lnTo>
                    <a:pt x="249122" y="211575"/>
                  </a:lnTo>
                  <a:lnTo>
                    <a:pt x="249122" y="90675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11322036" y="5061514"/>
              <a:ext cx="249018" cy="181300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4" name="Google Shape;694;p15"/>
            <p:cNvSpPr/>
            <p:nvPr/>
          </p:nvSpPr>
          <p:spPr>
            <a:xfrm>
              <a:off x="11322036" y="5061514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018" y="90650"/>
                  </a:moveTo>
                  <a:lnTo>
                    <a:pt x="239238" y="55364"/>
                  </a:lnTo>
                  <a:lnTo>
                    <a:pt x="212567" y="26550"/>
                  </a:lnTo>
                  <a:lnTo>
                    <a:pt x="173007" y="7123"/>
                  </a:lnTo>
                  <a:lnTo>
                    <a:pt x="124560" y="0"/>
                  </a:lnTo>
                  <a:lnTo>
                    <a:pt x="76054" y="7123"/>
                  </a:lnTo>
                  <a:lnTo>
                    <a:pt x="36463" y="26550"/>
                  </a:lnTo>
                  <a:lnTo>
                    <a:pt x="9781" y="55364"/>
                  </a:lnTo>
                  <a:lnTo>
                    <a:pt x="0" y="90650"/>
                  </a:lnTo>
                  <a:lnTo>
                    <a:pt x="9781" y="125935"/>
                  </a:lnTo>
                  <a:lnTo>
                    <a:pt x="36463" y="154749"/>
                  </a:lnTo>
                  <a:lnTo>
                    <a:pt x="76054" y="174176"/>
                  </a:lnTo>
                  <a:lnTo>
                    <a:pt x="124561" y="181300"/>
                  </a:lnTo>
                  <a:lnTo>
                    <a:pt x="173007" y="174176"/>
                  </a:lnTo>
                  <a:lnTo>
                    <a:pt x="212567" y="154749"/>
                  </a:lnTo>
                  <a:lnTo>
                    <a:pt x="239238" y="125935"/>
                  </a:lnTo>
                  <a:lnTo>
                    <a:pt x="249018" y="90650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5" name="Google Shape;695;p15"/>
            <p:cNvSpPr/>
            <p:nvPr/>
          </p:nvSpPr>
          <p:spPr>
            <a:xfrm>
              <a:off x="11354503" y="5087266"/>
              <a:ext cx="184085" cy="129798"/>
            </a:xfrm>
            <a:prstGeom prst="rect">
              <a:avLst/>
            </a:prstGeom>
            <a:blipFill rotWithShape="1">
              <a:blip r:embed="rId2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6" name="Google Shape;696;p15"/>
            <p:cNvSpPr/>
            <p:nvPr/>
          </p:nvSpPr>
          <p:spPr>
            <a:xfrm>
              <a:off x="11322036" y="5152165"/>
              <a:ext cx="249018" cy="211525"/>
            </a:xfrm>
            <a:prstGeom prst="rect">
              <a:avLst/>
            </a:pr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7" name="Google Shape;697;p15"/>
            <p:cNvSpPr/>
            <p:nvPr/>
          </p:nvSpPr>
          <p:spPr>
            <a:xfrm>
              <a:off x="11322036" y="5152165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875"/>
                  </a:lnTo>
                  <a:lnTo>
                    <a:pt x="36463" y="184975"/>
                  </a:lnTo>
                  <a:lnTo>
                    <a:pt x="76054" y="204401"/>
                  </a:lnTo>
                  <a:lnTo>
                    <a:pt x="124561" y="211525"/>
                  </a:lnTo>
                  <a:lnTo>
                    <a:pt x="173007" y="204401"/>
                  </a:lnTo>
                  <a:lnTo>
                    <a:pt x="212567" y="184975"/>
                  </a:lnTo>
                  <a:lnTo>
                    <a:pt x="239238" y="156160"/>
                  </a:lnTo>
                  <a:lnTo>
                    <a:pt x="249018" y="120875"/>
                  </a:lnTo>
                  <a:lnTo>
                    <a:pt x="249018" y="0"/>
                  </a:lnTo>
                  <a:lnTo>
                    <a:pt x="239238" y="35285"/>
                  </a:lnTo>
                  <a:lnTo>
                    <a:pt x="212567" y="64099"/>
                  </a:lnTo>
                  <a:lnTo>
                    <a:pt x="173007" y="83526"/>
                  </a:lnTo>
                  <a:lnTo>
                    <a:pt x="124561" y="90650"/>
                  </a:lnTo>
                  <a:lnTo>
                    <a:pt x="76054" y="83526"/>
                  </a:lnTo>
                  <a:lnTo>
                    <a:pt x="36463" y="64099"/>
                  </a:lnTo>
                  <a:lnTo>
                    <a:pt x="9781" y="35285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8" name="Google Shape;698;p15"/>
            <p:cNvSpPr/>
            <p:nvPr/>
          </p:nvSpPr>
          <p:spPr>
            <a:xfrm>
              <a:off x="11322036" y="5061514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018" y="90650"/>
                  </a:moveTo>
                  <a:lnTo>
                    <a:pt x="239238" y="55364"/>
                  </a:lnTo>
                  <a:lnTo>
                    <a:pt x="212567" y="26550"/>
                  </a:lnTo>
                  <a:lnTo>
                    <a:pt x="173007" y="7123"/>
                  </a:lnTo>
                  <a:lnTo>
                    <a:pt x="124560" y="0"/>
                  </a:lnTo>
                  <a:lnTo>
                    <a:pt x="76054" y="7123"/>
                  </a:lnTo>
                  <a:lnTo>
                    <a:pt x="36463" y="26550"/>
                  </a:lnTo>
                  <a:lnTo>
                    <a:pt x="9781" y="55364"/>
                  </a:lnTo>
                  <a:lnTo>
                    <a:pt x="0" y="90650"/>
                  </a:lnTo>
                  <a:lnTo>
                    <a:pt x="0" y="211525"/>
                  </a:lnTo>
                  <a:lnTo>
                    <a:pt x="9781" y="246811"/>
                  </a:lnTo>
                  <a:lnTo>
                    <a:pt x="36463" y="275625"/>
                  </a:lnTo>
                  <a:lnTo>
                    <a:pt x="76054" y="295052"/>
                  </a:lnTo>
                  <a:lnTo>
                    <a:pt x="124561" y="302175"/>
                  </a:lnTo>
                  <a:lnTo>
                    <a:pt x="173007" y="295052"/>
                  </a:lnTo>
                  <a:lnTo>
                    <a:pt x="212567" y="275625"/>
                  </a:lnTo>
                  <a:lnTo>
                    <a:pt x="239238" y="246811"/>
                  </a:lnTo>
                  <a:lnTo>
                    <a:pt x="249018" y="211525"/>
                  </a:lnTo>
                  <a:lnTo>
                    <a:pt x="249018" y="90650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11717633" y="4528299"/>
              <a:ext cx="249018" cy="181225"/>
            </a:xfrm>
            <a:prstGeom prst="rect">
              <a:avLst/>
            </a:prstGeom>
            <a:blipFill rotWithShape="1">
              <a:blip r:embed="rId2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11717634" y="4528299"/>
              <a:ext cx="249554" cy="181610"/>
            </a:xfrm>
            <a:custGeom>
              <a:rect b="b" l="l" r="r" t="t"/>
              <a:pathLst>
                <a:path extrusionOk="0" h="181610" w="249554">
                  <a:moveTo>
                    <a:pt x="249018" y="90549"/>
                  </a:moveTo>
                  <a:lnTo>
                    <a:pt x="239237" y="55290"/>
                  </a:lnTo>
                  <a:lnTo>
                    <a:pt x="212554" y="26509"/>
                  </a:lnTo>
                  <a:lnTo>
                    <a:pt x="172964" y="7111"/>
                  </a:lnTo>
                  <a:lnTo>
                    <a:pt x="124457" y="0"/>
                  </a:lnTo>
                  <a:lnTo>
                    <a:pt x="76010" y="7111"/>
                  </a:lnTo>
                  <a:lnTo>
                    <a:pt x="36450" y="26509"/>
                  </a:lnTo>
                  <a:lnTo>
                    <a:pt x="9779" y="55290"/>
                  </a:lnTo>
                  <a:lnTo>
                    <a:pt x="0" y="90549"/>
                  </a:lnTo>
                  <a:lnTo>
                    <a:pt x="9779" y="125881"/>
                  </a:lnTo>
                  <a:lnTo>
                    <a:pt x="36450" y="154699"/>
                  </a:lnTo>
                  <a:lnTo>
                    <a:pt x="76010" y="174111"/>
                  </a:lnTo>
                  <a:lnTo>
                    <a:pt x="124457" y="181225"/>
                  </a:lnTo>
                  <a:lnTo>
                    <a:pt x="172964" y="174111"/>
                  </a:lnTo>
                  <a:lnTo>
                    <a:pt x="212554" y="154699"/>
                  </a:lnTo>
                  <a:lnTo>
                    <a:pt x="239237" y="125881"/>
                  </a:lnTo>
                  <a:lnTo>
                    <a:pt x="249018" y="90549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11750100" y="4553950"/>
              <a:ext cx="184085" cy="129798"/>
            </a:xfrm>
            <a:prstGeom prst="rect">
              <a:avLst/>
            </a:pr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2" name="Google Shape;702;p15"/>
            <p:cNvSpPr/>
            <p:nvPr/>
          </p:nvSpPr>
          <p:spPr>
            <a:xfrm>
              <a:off x="11717633" y="4618849"/>
              <a:ext cx="249018" cy="211575"/>
            </a:xfrm>
            <a:prstGeom prst="rect">
              <a:avLst/>
            </a:prstGeom>
            <a:blipFill rotWithShape="1">
              <a:blip r:embed="rId3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3" name="Google Shape;703;p15"/>
            <p:cNvSpPr/>
            <p:nvPr/>
          </p:nvSpPr>
          <p:spPr>
            <a:xfrm>
              <a:off x="11717634" y="4618849"/>
              <a:ext cx="249554" cy="212090"/>
            </a:xfrm>
            <a:custGeom>
              <a:rect b="b" l="l" r="r" t="t"/>
              <a:pathLst>
                <a:path extrusionOk="0" h="212089" w="249554">
                  <a:moveTo>
                    <a:pt x="0" y="0"/>
                  </a:moveTo>
                  <a:lnTo>
                    <a:pt x="0" y="120900"/>
                  </a:lnTo>
                  <a:lnTo>
                    <a:pt x="36450" y="185022"/>
                  </a:lnTo>
                  <a:lnTo>
                    <a:pt x="76010" y="204451"/>
                  </a:lnTo>
                  <a:lnTo>
                    <a:pt x="124457" y="211575"/>
                  </a:lnTo>
                  <a:lnTo>
                    <a:pt x="172964" y="204451"/>
                  </a:lnTo>
                  <a:lnTo>
                    <a:pt x="212554" y="185022"/>
                  </a:lnTo>
                  <a:lnTo>
                    <a:pt x="239237" y="156200"/>
                  </a:lnTo>
                  <a:lnTo>
                    <a:pt x="249018" y="120900"/>
                  </a:lnTo>
                  <a:lnTo>
                    <a:pt x="249018" y="0"/>
                  </a:lnTo>
                  <a:lnTo>
                    <a:pt x="239237" y="35331"/>
                  </a:lnTo>
                  <a:lnTo>
                    <a:pt x="212554" y="64149"/>
                  </a:lnTo>
                  <a:lnTo>
                    <a:pt x="172964" y="83561"/>
                  </a:lnTo>
                  <a:lnTo>
                    <a:pt x="124457" y="90675"/>
                  </a:lnTo>
                  <a:lnTo>
                    <a:pt x="76010" y="83561"/>
                  </a:lnTo>
                  <a:lnTo>
                    <a:pt x="36450" y="64149"/>
                  </a:lnTo>
                  <a:lnTo>
                    <a:pt x="9779" y="3533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11717634" y="4528299"/>
              <a:ext cx="249554" cy="302260"/>
            </a:xfrm>
            <a:custGeom>
              <a:rect b="b" l="l" r="r" t="t"/>
              <a:pathLst>
                <a:path extrusionOk="0" h="302260" w="249554">
                  <a:moveTo>
                    <a:pt x="249018" y="90549"/>
                  </a:moveTo>
                  <a:lnTo>
                    <a:pt x="239237" y="55290"/>
                  </a:lnTo>
                  <a:lnTo>
                    <a:pt x="212554" y="26509"/>
                  </a:lnTo>
                  <a:lnTo>
                    <a:pt x="172964" y="7111"/>
                  </a:lnTo>
                  <a:lnTo>
                    <a:pt x="124457" y="0"/>
                  </a:lnTo>
                  <a:lnTo>
                    <a:pt x="76010" y="7111"/>
                  </a:lnTo>
                  <a:lnTo>
                    <a:pt x="36450" y="26509"/>
                  </a:lnTo>
                  <a:lnTo>
                    <a:pt x="9779" y="55290"/>
                  </a:lnTo>
                  <a:lnTo>
                    <a:pt x="0" y="90549"/>
                  </a:lnTo>
                  <a:lnTo>
                    <a:pt x="0" y="211450"/>
                  </a:lnTo>
                  <a:lnTo>
                    <a:pt x="9779" y="246750"/>
                  </a:lnTo>
                  <a:lnTo>
                    <a:pt x="36450" y="275571"/>
                  </a:lnTo>
                  <a:lnTo>
                    <a:pt x="76010" y="295001"/>
                  </a:lnTo>
                  <a:lnTo>
                    <a:pt x="124457" y="302125"/>
                  </a:lnTo>
                  <a:lnTo>
                    <a:pt x="172964" y="295001"/>
                  </a:lnTo>
                  <a:lnTo>
                    <a:pt x="212554" y="275571"/>
                  </a:lnTo>
                  <a:lnTo>
                    <a:pt x="239237" y="246750"/>
                  </a:lnTo>
                  <a:lnTo>
                    <a:pt x="249018" y="211450"/>
                  </a:lnTo>
                  <a:lnTo>
                    <a:pt x="249018" y="90549"/>
                  </a:lnTo>
                  <a:close/>
                </a:path>
              </a:pathLst>
            </a:custGeom>
            <a:noFill/>
            <a:ln cap="flat" cmpd="sng" w="168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10391808" y="2586243"/>
              <a:ext cx="374650" cy="289560"/>
            </a:xfrm>
            <a:custGeom>
              <a:rect b="b" l="l" r="r" t="t"/>
              <a:pathLst>
                <a:path extrusionOk="0" h="289560" w="374650">
                  <a:moveTo>
                    <a:pt x="289229" y="0"/>
                  </a:moveTo>
                  <a:lnTo>
                    <a:pt x="0" y="288831"/>
                  </a:lnTo>
                  <a:lnTo>
                    <a:pt x="112776" y="288956"/>
                  </a:lnTo>
                  <a:lnTo>
                    <a:pt x="164472" y="286564"/>
                  </a:lnTo>
                  <a:lnTo>
                    <a:pt x="214744" y="275570"/>
                  </a:lnTo>
                  <a:lnTo>
                    <a:pt x="262664" y="256340"/>
                  </a:lnTo>
                  <a:lnTo>
                    <a:pt x="307304" y="229243"/>
                  </a:lnTo>
                  <a:lnTo>
                    <a:pt x="347737" y="194644"/>
                  </a:lnTo>
                  <a:lnTo>
                    <a:pt x="369514" y="152822"/>
                  </a:lnTo>
                  <a:lnTo>
                    <a:pt x="374341" y="106979"/>
                  </a:lnTo>
                  <a:lnTo>
                    <a:pt x="362636" y="62546"/>
                  </a:lnTo>
                  <a:lnTo>
                    <a:pt x="334815" y="24957"/>
                  </a:lnTo>
                  <a:lnTo>
                    <a:pt x="301556" y="4128"/>
                  </a:lnTo>
                  <a:lnTo>
                    <a:pt x="289229" y="0"/>
                  </a:lnTo>
                  <a:close/>
                </a:path>
              </a:pathLst>
            </a:custGeom>
            <a:solidFill>
              <a:srgbClr val="DCD2B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10193957" y="1986381"/>
              <a:ext cx="527394" cy="888692"/>
            </a:xfrm>
            <a:prstGeom prst="rect">
              <a:avLst/>
            </a:pr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7" name="Google Shape;707;p15"/>
            <p:cNvSpPr/>
            <p:nvPr/>
          </p:nvSpPr>
          <p:spPr>
            <a:xfrm>
              <a:off x="10194061" y="2200340"/>
              <a:ext cx="200660" cy="675005"/>
            </a:xfrm>
            <a:custGeom>
              <a:rect b="b" l="l" r="r" t="t"/>
              <a:pathLst>
                <a:path extrusionOk="0" h="675005" w="200659">
                  <a:moveTo>
                    <a:pt x="200124" y="133943"/>
                  </a:moveTo>
                  <a:lnTo>
                    <a:pt x="154175" y="119965"/>
                  </a:lnTo>
                  <a:lnTo>
                    <a:pt x="110612" y="99202"/>
                  </a:lnTo>
                  <a:lnTo>
                    <a:pt x="70012" y="72034"/>
                  </a:lnTo>
                  <a:lnTo>
                    <a:pt x="32949" y="38840"/>
                  </a:lnTo>
                  <a:lnTo>
                    <a:pt x="0" y="0"/>
                  </a:lnTo>
                  <a:lnTo>
                    <a:pt x="0" y="551576"/>
                  </a:lnTo>
                  <a:lnTo>
                    <a:pt x="33485" y="588344"/>
                  </a:lnTo>
                  <a:lnTo>
                    <a:pt x="70801" y="619399"/>
                  </a:lnTo>
                  <a:lnTo>
                    <a:pt x="111386" y="644385"/>
                  </a:lnTo>
                  <a:lnTo>
                    <a:pt x="154681" y="662949"/>
                  </a:lnTo>
                  <a:lnTo>
                    <a:pt x="200124" y="674734"/>
                  </a:lnTo>
                  <a:lnTo>
                    <a:pt x="200021" y="133818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8" name="Google Shape;708;p15"/>
            <p:cNvSpPr/>
            <p:nvPr/>
          </p:nvSpPr>
          <p:spPr>
            <a:xfrm>
              <a:off x="10394082" y="2118193"/>
              <a:ext cx="327269" cy="756379"/>
            </a:xfrm>
            <a:prstGeom prst="rect">
              <a:avLst/>
            </a:pr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10394082" y="2118193"/>
              <a:ext cx="327660" cy="756920"/>
            </a:xfrm>
            <a:custGeom>
              <a:rect b="b" l="l" r="r" t="t"/>
              <a:pathLst>
                <a:path extrusionOk="0" h="756919" w="327659">
                  <a:moveTo>
                    <a:pt x="0" y="215965"/>
                  </a:moveTo>
                  <a:lnTo>
                    <a:pt x="0" y="756379"/>
                  </a:lnTo>
                  <a:lnTo>
                    <a:pt x="327269" y="542421"/>
                  </a:lnTo>
                  <a:lnTo>
                    <a:pt x="327269" y="0"/>
                  </a:lnTo>
                  <a:lnTo>
                    <a:pt x="0" y="215965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10193958" y="1986381"/>
              <a:ext cx="527685" cy="889000"/>
            </a:xfrm>
            <a:custGeom>
              <a:rect b="b" l="l" r="r" t="t"/>
              <a:pathLst>
                <a:path extrusionOk="0" h="889000" w="527684">
                  <a:moveTo>
                    <a:pt x="527394" y="131811"/>
                  </a:moveTo>
                  <a:lnTo>
                    <a:pt x="324478" y="0"/>
                  </a:lnTo>
                  <a:lnTo>
                    <a:pt x="0" y="214460"/>
                  </a:lnTo>
                  <a:lnTo>
                    <a:pt x="103" y="765535"/>
                  </a:lnTo>
                  <a:lnTo>
                    <a:pt x="33588" y="802290"/>
                  </a:lnTo>
                  <a:lnTo>
                    <a:pt x="70904" y="833321"/>
                  </a:lnTo>
                  <a:lnTo>
                    <a:pt x="111490" y="858290"/>
                  </a:lnTo>
                  <a:lnTo>
                    <a:pt x="154784" y="876859"/>
                  </a:lnTo>
                  <a:lnTo>
                    <a:pt x="200228" y="888692"/>
                  </a:lnTo>
                  <a:lnTo>
                    <a:pt x="527394" y="674232"/>
                  </a:lnTo>
                  <a:lnTo>
                    <a:pt x="527394" y="131811"/>
                  </a:lnTo>
                  <a:close/>
                </a:path>
              </a:pathLst>
            </a:custGeom>
            <a:noFill/>
            <a:ln cap="flat" cmpd="sng" w="109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1" name="Google Shape;711;p15"/>
            <p:cNvSpPr/>
            <p:nvPr/>
          </p:nvSpPr>
          <p:spPr>
            <a:xfrm>
              <a:off x="10269959" y="2534858"/>
              <a:ext cx="32101" cy="48841"/>
            </a:xfrm>
            <a:prstGeom prst="rect">
              <a:avLst/>
            </a:pr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2" name="Google Shape;712;p15"/>
            <p:cNvSpPr/>
            <p:nvPr/>
          </p:nvSpPr>
          <p:spPr>
            <a:xfrm>
              <a:off x="10269959" y="2534858"/>
              <a:ext cx="32384" cy="48895"/>
            </a:xfrm>
            <a:custGeom>
              <a:rect b="b" l="l" r="r" t="t"/>
              <a:pathLst>
                <a:path extrusionOk="0" h="48894" w="32384">
                  <a:moveTo>
                    <a:pt x="30469" y="18024"/>
                  </a:moveTo>
                  <a:lnTo>
                    <a:pt x="26558" y="9304"/>
                  </a:lnTo>
                  <a:lnTo>
                    <a:pt x="21192" y="3100"/>
                  </a:lnTo>
                  <a:lnTo>
                    <a:pt x="15090" y="0"/>
                  </a:lnTo>
                  <a:lnTo>
                    <a:pt x="8968" y="591"/>
                  </a:lnTo>
                  <a:lnTo>
                    <a:pt x="3911" y="4944"/>
                  </a:lnTo>
                  <a:lnTo>
                    <a:pt x="841" y="12082"/>
                  </a:lnTo>
                  <a:lnTo>
                    <a:pt x="0" y="21032"/>
                  </a:lnTo>
                  <a:lnTo>
                    <a:pt x="1629" y="30816"/>
                  </a:lnTo>
                  <a:lnTo>
                    <a:pt x="5543" y="39537"/>
                  </a:lnTo>
                  <a:lnTo>
                    <a:pt x="10920" y="45741"/>
                  </a:lnTo>
                  <a:lnTo>
                    <a:pt x="17052" y="48841"/>
                  </a:lnTo>
                  <a:lnTo>
                    <a:pt x="23234" y="48249"/>
                  </a:lnTo>
                  <a:lnTo>
                    <a:pt x="28231" y="43897"/>
                  </a:lnTo>
                  <a:lnTo>
                    <a:pt x="31271" y="36758"/>
                  </a:lnTo>
                  <a:lnTo>
                    <a:pt x="32101" y="27808"/>
                  </a:lnTo>
                  <a:lnTo>
                    <a:pt x="30469" y="18024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3" name="Google Shape;713;p15"/>
            <p:cNvSpPr/>
            <p:nvPr/>
          </p:nvSpPr>
          <p:spPr>
            <a:xfrm>
              <a:off x="10222792" y="2643194"/>
              <a:ext cx="142456" cy="157370"/>
            </a:xfrm>
            <a:prstGeom prst="rect">
              <a:avLst/>
            </a:pr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4" name="Google Shape;714;p15"/>
            <p:cNvSpPr/>
            <p:nvPr/>
          </p:nvSpPr>
          <p:spPr>
            <a:xfrm>
              <a:off x="10220834" y="2304309"/>
              <a:ext cx="146685" cy="99695"/>
            </a:xfrm>
            <a:custGeom>
              <a:rect b="b" l="l" r="r" t="t"/>
              <a:pathLst>
                <a:path extrusionOk="0" h="99694" w="146684">
                  <a:moveTo>
                    <a:pt x="5788" y="0"/>
                  </a:moveTo>
                  <a:lnTo>
                    <a:pt x="2997" y="125"/>
                  </a:lnTo>
                  <a:lnTo>
                    <a:pt x="413" y="3260"/>
                  </a:lnTo>
                  <a:lnTo>
                    <a:pt x="0" y="4765"/>
                  </a:lnTo>
                  <a:lnTo>
                    <a:pt x="413" y="9782"/>
                  </a:lnTo>
                  <a:lnTo>
                    <a:pt x="2274" y="13043"/>
                  </a:lnTo>
                  <a:lnTo>
                    <a:pt x="4961" y="14799"/>
                  </a:lnTo>
                  <a:lnTo>
                    <a:pt x="35391" y="42323"/>
                  </a:lnTo>
                  <a:lnTo>
                    <a:pt x="68301" y="65686"/>
                  </a:lnTo>
                  <a:lnTo>
                    <a:pt x="103344" y="84674"/>
                  </a:lnTo>
                  <a:lnTo>
                    <a:pt x="140169" y="99078"/>
                  </a:lnTo>
                  <a:lnTo>
                    <a:pt x="143891" y="98074"/>
                  </a:lnTo>
                  <a:lnTo>
                    <a:pt x="146268" y="93936"/>
                  </a:lnTo>
                  <a:lnTo>
                    <a:pt x="144821" y="86661"/>
                  </a:lnTo>
                  <a:lnTo>
                    <a:pt x="142754" y="84404"/>
                  </a:lnTo>
                  <a:lnTo>
                    <a:pt x="140169" y="83777"/>
                  </a:lnTo>
                  <a:lnTo>
                    <a:pt x="104098" y="69887"/>
                  </a:lnTo>
                  <a:lnTo>
                    <a:pt x="69761" y="51482"/>
                  </a:lnTo>
                  <a:lnTo>
                    <a:pt x="37499" y="28751"/>
                  </a:lnTo>
                  <a:lnTo>
                    <a:pt x="7649" y="1881"/>
                  </a:lnTo>
                  <a:lnTo>
                    <a:pt x="578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5" name="Google Shape;715;p15"/>
            <p:cNvSpPr/>
            <p:nvPr/>
          </p:nvSpPr>
          <p:spPr>
            <a:xfrm>
              <a:off x="10220834" y="2304309"/>
              <a:ext cx="146685" cy="99695"/>
            </a:xfrm>
            <a:custGeom>
              <a:rect b="b" l="l" r="r" t="t"/>
              <a:pathLst>
                <a:path extrusionOk="0" h="99694" w="146684">
                  <a:moveTo>
                    <a:pt x="4961" y="14799"/>
                  </a:moveTo>
                  <a:lnTo>
                    <a:pt x="35391" y="42323"/>
                  </a:lnTo>
                  <a:lnTo>
                    <a:pt x="68301" y="65686"/>
                  </a:lnTo>
                  <a:lnTo>
                    <a:pt x="103344" y="84674"/>
                  </a:lnTo>
                  <a:lnTo>
                    <a:pt x="140169" y="99078"/>
                  </a:lnTo>
                  <a:lnTo>
                    <a:pt x="143891" y="98074"/>
                  </a:lnTo>
                  <a:lnTo>
                    <a:pt x="146268" y="93936"/>
                  </a:lnTo>
                  <a:lnTo>
                    <a:pt x="145441" y="89671"/>
                  </a:lnTo>
                  <a:lnTo>
                    <a:pt x="144821" y="86661"/>
                  </a:lnTo>
                  <a:lnTo>
                    <a:pt x="142754" y="84404"/>
                  </a:lnTo>
                  <a:lnTo>
                    <a:pt x="140169" y="83777"/>
                  </a:lnTo>
                  <a:lnTo>
                    <a:pt x="104098" y="69887"/>
                  </a:lnTo>
                  <a:lnTo>
                    <a:pt x="69761" y="51482"/>
                  </a:lnTo>
                  <a:lnTo>
                    <a:pt x="37499" y="28751"/>
                  </a:lnTo>
                  <a:lnTo>
                    <a:pt x="7649" y="1881"/>
                  </a:lnTo>
                  <a:lnTo>
                    <a:pt x="5788" y="0"/>
                  </a:lnTo>
                  <a:lnTo>
                    <a:pt x="2997" y="125"/>
                  </a:lnTo>
                  <a:lnTo>
                    <a:pt x="1343" y="2257"/>
                  </a:lnTo>
                  <a:lnTo>
                    <a:pt x="413" y="3260"/>
                  </a:lnTo>
                  <a:lnTo>
                    <a:pt x="0" y="4765"/>
                  </a:lnTo>
                  <a:lnTo>
                    <a:pt x="103" y="6270"/>
                  </a:lnTo>
                  <a:lnTo>
                    <a:pt x="413" y="9782"/>
                  </a:lnTo>
                  <a:lnTo>
                    <a:pt x="2274" y="13043"/>
                  </a:lnTo>
                  <a:lnTo>
                    <a:pt x="4961" y="14799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6" name="Google Shape;716;p15"/>
            <p:cNvSpPr/>
            <p:nvPr/>
          </p:nvSpPr>
          <p:spPr>
            <a:xfrm>
              <a:off x="10264317" y="2352723"/>
              <a:ext cx="41280" cy="31600"/>
            </a:xfrm>
            <a:prstGeom prst="rect">
              <a:avLst/>
            </a:prstGeom>
            <a:blipFill rotWithShape="1">
              <a:blip r:embed="rId3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7" name="Google Shape;717;p15"/>
            <p:cNvSpPr/>
            <p:nvPr/>
          </p:nvSpPr>
          <p:spPr>
            <a:xfrm>
              <a:off x="10264317" y="2352723"/>
              <a:ext cx="41275" cy="31750"/>
            </a:xfrm>
            <a:custGeom>
              <a:rect b="b" l="l" r="r" t="t"/>
              <a:pathLst>
                <a:path extrusionOk="0" h="31750" w="41275">
                  <a:moveTo>
                    <a:pt x="41280" y="30722"/>
                  </a:moveTo>
                  <a:lnTo>
                    <a:pt x="33435" y="13019"/>
                  </a:lnTo>
                  <a:lnTo>
                    <a:pt x="23255" y="2535"/>
                  </a:lnTo>
                  <a:lnTo>
                    <a:pt x="11931" y="0"/>
                  </a:lnTo>
                  <a:lnTo>
                    <a:pt x="655" y="6141"/>
                  </a:lnTo>
                  <a:lnTo>
                    <a:pt x="0" y="14197"/>
                  </a:lnTo>
                  <a:lnTo>
                    <a:pt x="4325" y="21489"/>
                  </a:lnTo>
                  <a:lnTo>
                    <a:pt x="12837" y="27252"/>
                  </a:lnTo>
                  <a:lnTo>
                    <a:pt x="24740" y="30722"/>
                  </a:lnTo>
                  <a:lnTo>
                    <a:pt x="30219" y="31600"/>
                  </a:lnTo>
                  <a:lnTo>
                    <a:pt x="35801" y="31600"/>
                  </a:lnTo>
                  <a:lnTo>
                    <a:pt x="41280" y="30722"/>
                  </a:lnTo>
                  <a:close/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8" name="Google Shape;718;p15"/>
            <p:cNvSpPr/>
            <p:nvPr/>
          </p:nvSpPr>
          <p:spPr>
            <a:xfrm>
              <a:off x="10226416" y="2364132"/>
              <a:ext cx="135208" cy="127171"/>
            </a:xfrm>
            <a:prstGeom prst="rect">
              <a:avLst/>
            </a:prstGeom>
            <a:blipFill rotWithShape="1">
              <a:blip r:embed="rId3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9" name="Google Shape;719;p15"/>
            <p:cNvSpPr/>
            <p:nvPr/>
          </p:nvSpPr>
          <p:spPr>
            <a:xfrm>
              <a:off x="10226416" y="2372535"/>
              <a:ext cx="135255" cy="95250"/>
            </a:xfrm>
            <a:custGeom>
              <a:rect b="b" l="l" r="r" t="t"/>
              <a:pathLst>
                <a:path extrusionOk="0" h="95250" w="135254">
                  <a:moveTo>
                    <a:pt x="0" y="0"/>
                  </a:moveTo>
                  <a:lnTo>
                    <a:pt x="30313" y="38396"/>
                  </a:lnTo>
                  <a:lnTo>
                    <a:pt x="63185" y="61829"/>
                  </a:lnTo>
                  <a:lnTo>
                    <a:pt x="98266" y="80747"/>
                  </a:lnTo>
                  <a:lnTo>
                    <a:pt x="135208" y="94939"/>
                  </a:lnTo>
                  <a:lnTo>
                    <a:pt x="135208" y="84279"/>
                  </a:lnTo>
                  <a:lnTo>
                    <a:pt x="98586" y="69399"/>
                  </a:lnTo>
                  <a:lnTo>
                    <a:pt x="63650" y="50275"/>
                  </a:lnTo>
                  <a:lnTo>
                    <a:pt x="30691" y="270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0" name="Google Shape;720;p15"/>
            <p:cNvSpPr/>
            <p:nvPr/>
          </p:nvSpPr>
          <p:spPr>
            <a:xfrm>
              <a:off x="10226416" y="2363380"/>
              <a:ext cx="135255" cy="127635"/>
            </a:xfrm>
            <a:custGeom>
              <a:rect b="b" l="l" r="r" t="t"/>
              <a:pathLst>
                <a:path extrusionOk="0" h="127635" w="135254">
                  <a:moveTo>
                    <a:pt x="0" y="0"/>
                  </a:moveTo>
                  <a:lnTo>
                    <a:pt x="0" y="42892"/>
                  </a:lnTo>
                  <a:lnTo>
                    <a:pt x="30691" y="69975"/>
                  </a:lnTo>
                  <a:lnTo>
                    <a:pt x="63650" y="93167"/>
                  </a:lnTo>
                  <a:lnTo>
                    <a:pt x="98586" y="112291"/>
                  </a:lnTo>
                  <a:lnTo>
                    <a:pt x="135208" y="127171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1" name="Google Shape;721;p15"/>
            <p:cNvSpPr/>
            <p:nvPr/>
          </p:nvSpPr>
          <p:spPr>
            <a:xfrm>
              <a:off x="10226416" y="2364885"/>
              <a:ext cx="135255" cy="127635"/>
            </a:xfrm>
            <a:custGeom>
              <a:rect b="b" l="l" r="r" t="t"/>
              <a:pathLst>
                <a:path extrusionOk="0" h="127635" w="135254">
                  <a:moveTo>
                    <a:pt x="135208" y="127171"/>
                  </a:moveTo>
                  <a:lnTo>
                    <a:pt x="135208" y="84279"/>
                  </a:lnTo>
                  <a:lnTo>
                    <a:pt x="98658" y="69188"/>
                  </a:lnTo>
                  <a:lnTo>
                    <a:pt x="63766" y="49993"/>
                  </a:lnTo>
                  <a:lnTo>
                    <a:pt x="30792" y="26872"/>
                  </a:ln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2" name="Google Shape;722;p15"/>
            <p:cNvSpPr/>
            <p:nvPr/>
          </p:nvSpPr>
          <p:spPr>
            <a:xfrm>
              <a:off x="9154160" y="2892171"/>
              <a:ext cx="1189355" cy="1870710"/>
            </a:xfrm>
            <a:custGeom>
              <a:rect b="b" l="l" r="r" t="t"/>
              <a:pathLst>
                <a:path extrusionOk="0" h="1870710" w="1189354">
                  <a:moveTo>
                    <a:pt x="8636" y="1786001"/>
                  </a:moveTo>
                  <a:lnTo>
                    <a:pt x="0" y="1870709"/>
                  </a:lnTo>
                  <a:lnTo>
                    <a:pt x="73025" y="1826767"/>
                  </a:lnTo>
                  <a:lnTo>
                    <a:pt x="63196" y="1820545"/>
                  </a:lnTo>
                  <a:lnTo>
                    <a:pt x="39370" y="1820545"/>
                  </a:lnTo>
                  <a:lnTo>
                    <a:pt x="28575" y="1813686"/>
                  </a:lnTo>
                  <a:lnTo>
                    <a:pt x="35389" y="1802939"/>
                  </a:lnTo>
                  <a:lnTo>
                    <a:pt x="8636" y="1786001"/>
                  </a:lnTo>
                  <a:close/>
                </a:path>
                <a:path extrusionOk="0" h="1870710" w="1189354">
                  <a:moveTo>
                    <a:pt x="35389" y="1802939"/>
                  </a:moveTo>
                  <a:lnTo>
                    <a:pt x="28575" y="1813686"/>
                  </a:lnTo>
                  <a:lnTo>
                    <a:pt x="39370" y="1820545"/>
                  </a:lnTo>
                  <a:lnTo>
                    <a:pt x="46194" y="1809780"/>
                  </a:lnTo>
                  <a:lnTo>
                    <a:pt x="35389" y="1802939"/>
                  </a:lnTo>
                  <a:close/>
                </a:path>
                <a:path extrusionOk="0" h="1870710" w="1189354">
                  <a:moveTo>
                    <a:pt x="46194" y="1809780"/>
                  </a:moveTo>
                  <a:lnTo>
                    <a:pt x="39370" y="1820545"/>
                  </a:lnTo>
                  <a:lnTo>
                    <a:pt x="63196" y="1820545"/>
                  </a:lnTo>
                  <a:lnTo>
                    <a:pt x="46194" y="1809780"/>
                  </a:lnTo>
                  <a:close/>
                </a:path>
                <a:path extrusionOk="0" h="1870710" w="1189354">
                  <a:moveTo>
                    <a:pt x="1178560" y="0"/>
                  </a:moveTo>
                  <a:lnTo>
                    <a:pt x="35389" y="1802939"/>
                  </a:lnTo>
                  <a:lnTo>
                    <a:pt x="46194" y="1809780"/>
                  </a:lnTo>
                  <a:lnTo>
                    <a:pt x="1189228" y="6857"/>
                  </a:lnTo>
                  <a:lnTo>
                    <a:pt x="117856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23" name="Google Shape;723;p15"/>
          <p:cNvSpPr txBox="1"/>
          <p:nvPr/>
        </p:nvSpPr>
        <p:spPr>
          <a:xfrm>
            <a:off x="9379966" y="3152521"/>
            <a:ext cx="633730" cy="330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PCE Initiate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Message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724" name="Google Shape;724;p15"/>
          <p:cNvGrpSpPr/>
          <p:nvPr/>
        </p:nvGrpSpPr>
        <p:grpSpPr>
          <a:xfrm>
            <a:off x="9123680" y="4058920"/>
            <a:ext cx="2733039" cy="1366519"/>
            <a:chOff x="9123680" y="4058920"/>
            <a:chExt cx="2733039" cy="1366519"/>
          </a:xfrm>
        </p:grpSpPr>
        <p:sp>
          <p:nvSpPr>
            <p:cNvPr id="725" name="Google Shape;725;p15"/>
            <p:cNvSpPr/>
            <p:nvPr/>
          </p:nvSpPr>
          <p:spPr>
            <a:xfrm>
              <a:off x="9123680" y="4058920"/>
              <a:ext cx="2733039" cy="1366519"/>
            </a:xfrm>
            <a:prstGeom prst="rect">
              <a:avLst/>
            </a:prstGeom>
            <a:blipFill rotWithShape="1">
              <a:blip r:embed="rId3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6" name="Google Shape;726;p15"/>
            <p:cNvSpPr/>
            <p:nvPr/>
          </p:nvSpPr>
          <p:spPr>
            <a:xfrm>
              <a:off x="9184640" y="4114819"/>
              <a:ext cx="2606040" cy="1229360"/>
            </a:xfrm>
            <a:custGeom>
              <a:rect b="b" l="l" r="r" t="t"/>
              <a:pathLst>
                <a:path extrusionOk="0" h="1229360" w="2606040">
                  <a:moveTo>
                    <a:pt x="0" y="898505"/>
                  </a:moveTo>
                  <a:lnTo>
                    <a:pt x="40067" y="934484"/>
                  </a:lnTo>
                  <a:lnTo>
                    <a:pt x="80197" y="970084"/>
                  </a:lnTo>
                  <a:lnTo>
                    <a:pt x="120449" y="1004922"/>
                  </a:lnTo>
                  <a:lnTo>
                    <a:pt x="160883" y="1038620"/>
                  </a:lnTo>
                  <a:lnTo>
                    <a:pt x="201558" y="1070797"/>
                  </a:lnTo>
                  <a:lnTo>
                    <a:pt x="242533" y="1101073"/>
                  </a:lnTo>
                  <a:lnTo>
                    <a:pt x="283868" y="1129068"/>
                  </a:lnTo>
                  <a:lnTo>
                    <a:pt x="325621" y="1154401"/>
                  </a:lnTo>
                  <a:lnTo>
                    <a:pt x="367853" y="1176693"/>
                  </a:lnTo>
                  <a:lnTo>
                    <a:pt x="410623" y="1195563"/>
                  </a:lnTo>
                  <a:lnTo>
                    <a:pt x="453991" y="1210631"/>
                  </a:lnTo>
                  <a:lnTo>
                    <a:pt x="498014" y="1221516"/>
                  </a:lnTo>
                  <a:lnTo>
                    <a:pt x="542754" y="1227839"/>
                  </a:lnTo>
                  <a:lnTo>
                    <a:pt x="588269" y="1229219"/>
                  </a:lnTo>
                  <a:lnTo>
                    <a:pt x="634618" y="1225276"/>
                  </a:lnTo>
                  <a:lnTo>
                    <a:pt x="673377" y="1217617"/>
                  </a:lnTo>
                  <a:lnTo>
                    <a:pt x="715380" y="1205526"/>
                  </a:lnTo>
                  <a:lnTo>
                    <a:pt x="760088" y="1189390"/>
                  </a:lnTo>
                  <a:lnTo>
                    <a:pt x="806963" y="1169595"/>
                  </a:lnTo>
                  <a:lnTo>
                    <a:pt x="855467" y="1146528"/>
                  </a:lnTo>
                  <a:lnTo>
                    <a:pt x="905061" y="1120577"/>
                  </a:lnTo>
                  <a:lnTo>
                    <a:pt x="955207" y="1092128"/>
                  </a:lnTo>
                  <a:lnTo>
                    <a:pt x="1005366" y="1061568"/>
                  </a:lnTo>
                  <a:lnTo>
                    <a:pt x="1055000" y="1029283"/>
                  </a:lnTo>
                  <a:lnTo>
                    <a:pt x="1103570" y="995661"/>
                  </a:lnTo>
                  <a:lnTo>
                    <a:pt x="1150538" y="961088"/>
                  </a:lnTo>
                  <a:lnTo>
                    <a:pt x="1195365" y="925951"/>
                  </a:lnTo>
                  <a:lnTo>
                    <a:pt x="1237513" y="890638"/>
                  </a:lnTo>
                  <a:lnTo>
                    <a:pt x="1276444" y="855534"/>
                  </a:lnTo>
                  <a:lnTo>
                    <a:pt x="1311618" y="821027"/>
                  </a:lnTo>
                  <a:lnTo>
                    <a:pt x="1342498" y="787503"/>
                  </a:lnTo>
                  <a:lnTo>
                    <a:pt x="1368544" y="755350"/>
                  </a:lnTo>
                  <a:lnTo>
                    <a:pt x="1403984" y="696702"/>
                  </a:lnTo>
                  <a:lnTo>
                    <a:pt x="1411381" y="665985"/>
                  </a:lnTo>
                  <a:lnTo>
                    <a:pt x="1408461" y="634435"/>
                  </a:lnTo>
                  <a:lnTo>
                    <a:pt x="1377261" y="569631"/>
                  </a:lnTo>
                  <a:lnTo>
                    <a:pt x="1351776" y="536777"/>
                  </a:lnTo>
                  <a:lnTo>
                    <a:pt x="1321565" y="503889"/>
                  </a:lnTo>
                  <a:lnTo>
                    <a:pt x="1288026" y="471165"/>
                  </a:lnTo>
                  <a:lnTo>
                    <a:pt x="1252557" y="438807"/>
                  </a:lnTo>
                  <a:lnTo>
                    <a:pt x="1216554" y="407013"/>
                  </a:lnTo>
                  <a:lnTo>
                    <a:pt x="1181417" y="375983"/>
                  </a:lnTo>
                  <a:lnTo>
                    <a:pt x="1148542" y="345918"/>
                  </a:lnTo>
                  <a:lnTo>
                    <a:pt x="1119328" y="317016"/>
                  </a:lnTo>
                  <a:lnTo>
                    <a:pt x="1077473" y="263503"/>
                  </a:lnTo>
                  <a:lnTo>
                    <a:pt x="1067032" y="217043"/>
                  </a:lnTo>
                  <a:lnTo>
                    <a:pt x="1077086" y="196957"/>
                  </a:lnTo>
                  <a:lnTo>
                    <a:pt x="1120639" y="161134"/>
                  </a:lnTo>
                  <a:lnTo>
                    <a:pt x="1190606" y="123279"/>
                  </a:lnTo>
                  <a:lnTo>
                    <a:pt x="1233591" y="104452"/>
                  </a:lnTo>
                  <a:lnTo>
                    <a:pt x="1280896" y="86150"/>
                  </a:lnTo>
                  <a:lnTo>
                    <a:pt x="1331759" y="68718"/>
                  </a:lnTo>
                  <a:lnTo>
                    <a:pt x="1385418" y="52501"/>
                  </a:lnTo>
                  <a:lnTo>
                    <a:pt x="1441112" y="37843"/>
                  </a:lnTo>
                  <a:lnTo>
                    <a:pt x="1498080" y="25089"/>
                  </a:lnTo>
                  <a:lnTo>
                    <a:pt x="1555560" y="14583"/>
                  </a:lnTo>
                  <a:lnTo>
                    <a:pt x="1612791" y="6670"/>
                  </a:lnTo>
                  <a:lnTo>
                    <a:pt x="1669011" y="1694"/>
                  </a:lnTo>
                  <a:lnTo>
                    <a:pt x="1723459" y="0"/>
                  </a:lnTo>
                  <a:lnTo>
                    <a:pt x="1775373" y="1932"/>
                  </a:lnTo>
                  <a:lnTo>
                    <a:pt x="1823992" y="7834"/>
                  </a:lnTo>
                  <a:lnTo>
                    <a:pt x="1868555" y="18052"/>
                  </a:lnTo>
                  <a:lnTo>
                    <a:pt x="1908299" y="32930"/>
                  </a:lnTo>
                  <a:lnTo>
                    <a:pt x="1942464" y="52812"/>
                  </a:lnTo>
                  <a:lnTo>
                    <a:pt x="1989848" y="103102"/>
                  </a:lnTo>
                  <a:lnTo>
                    <a:pt x="2010702" y="137144"/>
                  </a:lnTo>
                  <a:lnTo>
                    <a:pt x="2029855" y="176278"/>
                  </a:lnTo>
                  <a:lnTo>
                    <a:pt x="2047448" y="219878"/>
                  </a:lnTo>
                  <a:lnTo>
                    <a:pt x="2063624" y="267316"/>
                  </a:lnTo>
                  <a:lnTo>
                    <a:pt x="2078526" y="317963"/>
                  </a:lnTo>
                  <a:lnTo>
                    <a:pt x="2092296" y="371191"/>
                  </a:lnTo>
                  <a:lnTo>
                    <a:pt x="2105076" y="426372"/>
                  </a:lnTo>
                  <a:lnTo>
                    <a:pt x="2117009" y="482879"/>
                  </a:lnTo>
                  <a:lnTo>
                    <a:pt x="2128237" y="540083"/>
                  </a:lnTo>
                  <a:lnTo>
                    <a:pt x="2138903" y="597356"/>
                  </a:lnTo>
                  <a:lnTo>
                    <a:pt x="2149148" y="654070"/>
                  </a:lnTo>
                  <a:lnTo>
                    <a:pt x="2159116" y="709597"/>
                  </a:lnTo>
                  <a:lnTo>
                    <a:pt x="2168949" y="763309"/>
                  </a:lnTo>
                  <a:lnTo>
                    <a:pt x="2178790" y="814578"/>
                  </a:lnTo>
                  <a:lnTo>
                    <a:pt x="2188779" y="862776"/>
                  </a:lnTo>
                  <a:lnTo>
                    <a:pt x="2199061" y="907275"/>
                  </a:lnTo>
                  <a:lnTo>
                    <a:pt x="2209778" y="947447"/>
                  </a:lnTo>
                  <a:lnTo>
                    <a:pt x="2233084" y="1012297"/>
                  </a:lnTo>
                  <a:lnTo>
                    <a:pt x="2259837" y="1052302"/>
                  </a:lnTo>
                  <a:lnTo>
                    <a:pt x="2307660" y="1074412"/>
                  </a:lnTo>
                  <a:lnTo>
                    <a:pt x="2331859" y="1071278"/>
                  </a:lnTo>
                  <a:lnTo>
                    <a:pt x="2380759" y="1040465"/>
                  </a:lnTo>
                  <a:lnTo>
                    <a:pt x="2430224" y="982040"/>
                  </a:lnTo>
                  <a:lnTo>
                    <a:pt x="2455130" y="944390"/>
                  </a:lnTo>
                  <a:lnTo>
                    <a:pt x="2480132" y="902139"/>
                  </a:lnTo>
                  <a:lnTo>
                    <a:pt x="2505214" y="856052"/>
                  </a:lnTo>
                  <a:lnTo>
                    <a:pt x="2530361" y="806898"/>
                  </a:lnTo>
                  <a:lnTo>
                    <a:pt x="2555558" y="755442"/>
                  </a:lnTo>
                  <a:lnTo>
                    <a:pt x="2580789" y="702453"/>
                  </a:lnTo>
                  <a:lnTo>
                    <a:pt x="2606039" y="648696"/>
                  </a:lnTo>
                </a:path>
              </a:pathLst>
            </a:custGeom>
            <a:noFill/>
            <a:ln cap="flat" cmpd="sng" w="2030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27" name="Google Shape;727;p15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728" name="Google Shape;728;p15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6"/>
          <p:cNvSpPr txBox="1"/>
          <p:nvPr>
            <p:ph type="title"/>
          </p:nvPr>
        </p:nvSpPr>
        <p:spPr>
          <a:xfrm>
            <a:off x="1103312" y="845185"/>
            <a:ext cx="8350884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Segment Routing (SR) &amp; PCE</a:t>
            </a:r>
            <a:endParaRPr/>
          </a:p>
        </p:txBody>
      </p:sp>
      <p:sp>
        <p:nvSpPr>
          <p:cNvPr id="734" name="Google Shape;734;p16"/>
          <p:cNvSpPr txBox="1"/>
          <p:nvPr/>
        </p:nvSpPr>
        <p:spPr>
          <a:xfrm>
            <a:off x="1149032" y="3777932"/>
            <a:ext cx="3399154" cy="2219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Trebuchet MS"/>
                <a:ea typeface="Trebuchet MS"/>
                <a:cs typeface="Trebuchet MS"/>
                <a:sym typeface="Trebuchet MS"/>
              </a:rPr>
              <a:t>PCEP extensions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8260" marR="0" rtl="0" algn="l">
              <a:lnSpc>
                <a:spcPct val="1194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BC46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🢝</a:t>
            </a:r>
            <a:r>
              <a:rPr lang="en-US" sz="1900">
                <a:solidFill>
                  <a:srgbClr val="FFBC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RFC8664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5" lvl="0" marL="18542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FFBC46"/>
              </a:buClr>
              <a:buSzPts val="1900"/>
              <a:buFont typeface="Noto Sans Symbols"/>
              <a:buChar char="🢝"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PCE capability advertisement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5" lvl="0" marL="185420" marR="0" rtl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>
                <a:srgbClr val="FFBC46"/>
              </a:buClr>
              <a:buSzPts val="1900"/>
              <a:buFont typeface="Noto Sans Symbols"/>
              <a:buChar char="🢝"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New path setup type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8430" lvl="1" marL="36830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FFBC46"/>
              </a:buClr>
              <a:buSzPts val="1900"/>
              <a:buFont typeface="Noto Sans Symbols"/>
              <a:buChar char="🢝"/>
            </a:pPr>
            <a:r>
              <a:rPr b="0" i="0" lang="en-US" sz="19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“This is an MPLS-SR path”</a:t>
            </a:r>
            <a:endParaRPr b="0" i="0" sz="19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5" lvl="0" marL="18542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rgbClr val="FFBC46"/>
              </a:buClr>
              <a:buSzPts val="1900"/>
              <a:buFont typeface="Noto Sans Symbols"/>
              <a:buChar char="🢝"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New sub-objects for SR paths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8430" lvl="1" marL="368300" marR="0" rtl="0" algn="l">
              <a:lnSpc>
                <a:spcPct val="100000"/>
              </a:lnSpc>
              <a:spcBef>
                <a:spcPts val="165"/>
              </a:spcBef>
              <a:spcAft>
                <a:spcPts val="0"/>
              </a:spcAft>
              <a:buClr>
                <a:srgbClr val="FFBC46"/>
              </a:buClr>
              <a:buSzPts val="1900"/>
              <a:buFont typeface="Noto Sans Symbols"/>
              <a:buChar char="🢝"/>
            </a:pPr>
            <a:r>
              <a:rPr b="0" i="0" lang="en-US" sz="19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SR-ERO/SR-RRO</a:t>
            </a:r>
            <a:endParaRPr b="0" i="0" sz="19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5" name="Google Shape;735;p16"/>
          <p:cNvSpPr txBox="1"/>
          <p:nvPr/>
        </p:nvSpPr>
        <p:spPr>
          <a:xfrm>
            <a:off x="10933430" y="6538745"/>
            <a:ext cx="132080" cy="147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16</a:t>
            </a:r>
            <a:endParaRPr sz="1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6" name="Google Shape;736;p16"/>
          <p:cNvSpPr/>
          <p:nvPr/>
        </p:nvSpPr>
        <p:spPr>
          <a:xfrm>
            <a:off x="7735902" y="4505959"/>
            <a:ext cx="4079670" cy="21434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37" name="Google Shape;737;p16"/>
          <p:cNvSpPr txBox="1"/>
          <p:nvPr/>
        </p:nvSpPr>
        <p:spPr>
          <a:xfrm>
            <a:off x="7778115" y="4154551"/>
            <a:ext cx="487045" cy="4832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PCEP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Protocol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738" name="Google Shape;738;p16"/>
          <p:cNvGrpSpPr/>
          <p:nvPr/>
        </p:nvGrpSpPr>
        <p:grpSpPr>
          <a:xfrm>
            <a:off x="6817359" y="3291840"/>
            <a:ext cx="4324604" cy="2992247"/>
            <a:chOff x="6817359" y="3291840"/>
            <a:chExt cx="4324604" cy="2992247"/>
          </a:xfrm>
        </p:grpSpPr>
        <p:sp>
          <p:nvSpPr>
            <p:cNvPr id="739" name="Google Shape;739;p16"/>
            <p:cNvSpPr/>
            <p:nvPr/>
          </p:nvSpPr>
          <p:spPr>
            <a:xfrm>
              <a:off x="9524999" y="3291840"/>
              <a:ext cx="650240" cy="90424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7776970" y="4130040"/>
              <a:ext cx="1976755" cy="1996439"/>
            </a:xfrm>
            <a:custGeom>
              <a:rect b="b" l="l" r="r" t="t"/>
              <a:pathLst>
                <a:path extrusionOk="0" h="1996439" w="1976754">
                  <a:moveTo>
                    <a:pt x="1976629" y="0"/>
                  </a:moveTo>
                  <a:lnTo>
                    <a:pt x="1918744" y="2398"/>
                  </a:lnTo>
                  <a:lnTo>
                    <a:pt x="1860903" y="4826"/>
                  </a:lnTo>
                  <a:lnTo>
                    <a:pt x="1803151" y="7315"/>
                  </a:lnTo>
                  <a:lnTo>
                    <a:pt x="1745532" y="9895"/>
                  </a:lnTo>
                  <a:lnTo>
                    <a:pt x="1688090" y="12597"/>
                  </a:lnTo>
                  <a:lnTo>
                    <a:pt x="1630870" y="15450"/>
                  </a:lnTo>
                  <a:lnTo>
                    <a:pt x="1573916" y="18487"/>
                  </a:lnTo>
                  <a:lnTo>
                    <a:pt x="1517273" y="21737"/>
                  </a:lnTo>
                  <a:lnTo>
                    <a:pt x="1460984" y="25230"/>
                  </a:lnTo>
                  <a:lnTo>
                    <a:pt x="1405095" y="28998"/>
                  </a:lnTo>
                  <a:lnTo>
                    <a:pt x="1349649" y="33071"/>
                  </a:lnTo>
                  <a:lnTo>
                    <a:pt x="1294690" y="37479"/>
                  </a:lnTo>
                  <a:lnTo>
                    <a:pt x="1240264" y="42253"/>
                  </a:lnTo>
                  <a:lnTo>
                    <a:pt x="1186414" y="47423"/>
                  </a:lnTo>
                  <a:lnTo>
                    <a:pt x="1133185" y="53021"/>
                  </a:lnTo>
                  <a:lnTo>
                    <a:pt x="1080621" y="59076"/>
                  </a:lnTo>
                  <a:lnTo>
                    <a:pt x="1028767" y="65619"/>
                  </a:lnTo>
                  <a:lnTo>
                    <a:pt x="977666" y="72680"/>
                  </a:lnTo>
                  <a:lnTo>
                    <a:pt x="927364" y="80291"/>
                  </a:lnTo>
                  <a:lnTo>
                    <a:pt x="877904" y="88481"/>
                  </a:lnTo>
                  <a:lnTo>
                    <a:pt x="829331" y="97282"/>
                  </a:lnTo>
                  <a:lnTo>
                    <a:pt x="781690" y="106723"/>
                  </a:lnTo>
                  <a:lnTo>
                    <a:pt x="735024" y="116835"/>
                  </a:lnTo>
                  <a:lnTo>
                    <a:pt x="689377" y="127650"/>
                  </a:lnTo>
                  <a:lnTo>
                    <a:pt x="644796" y="139196"/>
                  </a:lnTo>
                  <a:lnTo>
                    <a:pt x="601322" y="151506"/>
                  </a:lnTo>
                  <a:lnTo>
                    <a:pt x="559002" y="164609"/>
                  </a:lnTo>
                  <a:lnTo>
                    <a:pt x="517879" y="178535"/>
                  </a:lnTo>
                  <a:lnTo>
                    <a:pt x="477997" y="193317"/>
                  </a:lnTo>
                  <a:lnTo>
                    <a:pt x="439401" y="208983"/>
                  </a:lnTo>
                  <a:lnTo>
                    <a:pt x="402136" y="225565"/>
                  </a:lnTo>
                  <a:lnTo>
                    <a:pt x="366246" y="243093"/>
                  </a:lnTo>
                  <a:lnTo>
                    <a:pt x="331774" y="261597"/>
                  </a:lnTo>
                  <a:lnTo>
                    <a:pt x="298766" y="281109"/>
                  </a:lnTo>
                  <a:lnTo>
                    <a:pt x="237317" y="323275"/>
                  </a:lnTo>
                  <a:lnTo>
                    <a:pt x="182253" y="369837"/>
                  </a:lnTo>
                  <a:lnTo>
                    <a:pt x="131669" y="424987"/>
                  </a:lnTo>
                  <a:lnTo>
                    <a:pt x="108780" y="458245"/>
                  </a:lnTo>
                  <a:lnTo>
                    <a:pt x="88445" y="494417"/>
                  </a:lnTo>
                  <a:lnTo>
                    <a:pt x="70548" y="533304"/>
                  </a:lnTo>
                  <a:lnTo>
                    <a:pt x="54971" y="574706"/>
                  </a:lnTo>
                  <a:lnTo>
                    <a:pt x="41600" y="618424"/>
                  </a:lnTo>
                  <a:lnTo>
                    <a:pt x="30318" y="664258"/>
                  </a:lnTo>
                  <a:lnTo>
                    <a:pt x="21009" y="712008"/>
                  </a:lnTo>
                  <a:lnTo>
                    <a:pt x="13557" y="761475"/>
                  </a:lnTo>
                  <a:lnTo>
                    <a:pt x="7847" y="812460"/>
                  </a:lnTo>
                  <a:lnTo>
                    <a:pt x="3761" y="864762"/>
                  </a:lnTo>
                  <a:lnTo>
                    <a:pt x="1184" y="918183"/>
                  </a:lnTo>
                  <a:lnTo>
                    <a:pt x="0" y="972522"/>
                  </a:lnTo>
                  <a:lnTo>
                    <a:pt x="92" y="1027580"/>
                  </a:lnTo>
                  <a:lnTo>
                    <a:pt x="1345" y="1083157"/>
                  </a:lnTo>
                  <a:lnTo>
                    <a:pt x="3644" y="1139054"/>
                  </a:lnTo>
                  <a:lnTo>
                    <a:pt x="6870" y="1195072"/>
                  </a:lnTo>
                  <a:lnTo>
                    <a:pt x="10909" y="1251010"/>
                  </a:lnTo>
                  <a:lnTo>
                    <a:pt x="15645" y="1306670"/>
                  </a:lnTo>
                  <a:lnTo>
                    <a:pt x="20961" y="1361851"/>
                  </a:lnTo>
                  <a:lnTo>
                    <a:pt x="26742" y="1416353"/>
                  </a:lnTo>
                  <a:lnTo>
                    <a:pt x="32871" y="1469979"/>
                  </a:lnTo>
                  <a:lnTo>
                    <a:pt x="39232" y="1522527"/>
                  </a:lnTo>
                  <a:lnTo>
                    <a:pt x="45709" y="1573798"/>
                  </a:lnTo>
                  <a:lnTo>
                    <a:pt x="52187" y="1623593"/>
                  </a:lnTo>
                  <a:lnTo>
                    <a:pt x="58549" y="1671713"/>
                  </a:lnTo>
                  <a:lnTo>
                    <a:pt x="64678" y="1717956"/>
                  </a:lnTo>
                  <a:lnTo>
                    <a:pt x="70460" y="1762125"/>
                  </a:lnTo>
                  <a:lnTo>
                    <a:pt x="75778" y="1804019"/>
                  </a:lnTo>
                  <a:lnTo>
                    <a:pt x="80516" y="1843439"/>
                  </a:lnTo>
                  <a:lnTo>
                    <a:pt x="87787" y="1914057"/>
                  </a:lnTo>
                  <a:lnTo>
                    <a:pt x="91344" y="1972384"/>
                  </a:lnTo>
                  <a:lnTo>
                    <a:pt x="91441" y="1996440"/>
                  </a:lnTo>
                </a:path>
              </a:pathLst>
            </a:custGeom>
            <a:noFill/>
            <a:ln cap="flat" cmpd="sng" w="10150">
              <a:solidFill>
                <a:srgbClr val="E84B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1" name="Google Shape;741;p16"/>
            <p:cNvSpPr/>
            <p:nvPr/>
          </p:nvSpPr>
          <p:spPr>
            <a:xfrm>
              <a:off x="8017128" y="5130927"/>
              <a:ext cx="3124835" cy="1153160"/>
            </a:xfrm>
            <a:custGeom>
              <a:rect b="b" l="l" r="r" t="t"/>
              <a:pathLst>
                <a:path extrusionOk="0" h="1153160" w="3124834">
                  <a:moveTo>
                    <a:pt x="40259" y="989152"/>
                  </a:moveTo>
                  <a:lnTo>
                    <a:pt x="0" y="1104252"/>
                  </a:lnTo>
                  <a:lnTo>
                    <a:pt x="28701" y="1114310"/>
                  </a:lnTo>
                  <a:lnTo>
                    <a:pt x="56134" y="1035824"/>
                  </a:lnTo>
                  <a:lnTo>
                    <a:pt x="69088" y="999274"/>
                  </a:lnTo>
                  <a:lnTo>
                    <a:pt x="40259" y="989152"/>
                  </a:lnTo>
                  <a:close/>
                </a:path>
                <a:path extrusionOk="0" h="1153160" w="3124834">
                  <a:moveTo>
                    <a:pt x="112395" y="788085"/>
                  </a:moveTo>
                  <a:lnTo>
                    <a:pt x="109727" y="795274"/>
                  </a:lnTo>
                  <a:lnTo>
                    <a:pt x="82296" y="870800"/>
                  </a:lnTo>
                  <a:lnTo>
                    <a:pt x="70866" y="902906"/>
                  </a:lnTo>
                  <a:lnTo>
                    <a:pt x="99568" y="913142"/>
                  </a:lnTo>
                  <a:lnTo>
                    <a:pt x="110998" y="881037"/>
                  </a:lnTo>
                  <a:lnTo>
                    <a:pt x="140970" y="798690"/>
                  </a:lnTo>
                  <a:lnTo>
                    <a:pt x="112395" y="788085"/>
                  </a:lnTo>
                  <a:close/>
                </a:path>
                <a:path extrusionOk="0" h="1153160" w="3124834">
                  <a:moveTo>
                    <a:pt x="189738" y="588695"/>
                  </a:moveTo>
                  <a:lnTo>
                    <a:pt x="178562" y="616140"/>
                  </a:lnTo>
                  <a:lnTo>
                    <a:pt x="164719" y="650621"/>
                  </a:lnTo>
                  <a:lnTo>
                    <a:pt x="151002" y="685774"/>
                  </a:lnTo>
                  <a:lnTo>
                    <a:pt x="144652" y="702348"/>
                  </a:lnTo>
                  <a:lnTo>
                    <a:pt x="173100" y="713244"/>
                  </a:lnTo>
                  <a:lnTo>
                    <a:pt x="179450" y="696683"/>
                  </a:lnTo>
                  <a:lnTo>
                    <a:pt x="193167" y="661733"/>
                  </a:lnTo>
                  <a:lnTo>
                    <a:pt x="206755" y="627430"/>
                  </a:lnTo>
                  <a:lnTo>
                    <a:pt x="217931" y="600240"/>
                  </a:lnTo>
                  <a:lnTo>
                    <a:pt x="189738" y="588695"/>
                  </a:lnTo>
                  <a:close/>
                </a:path>
                <a:path extrusionOk="0" h="1153160" w="3124834">
                  <a:moveTo>
                    <a:pt x="279019" y="393446"/>
                  </a:moveTo>
                  <a:lnTo>
                    <a:pt x="261239" y="428371"/>
                  </a:lnTo>
                  <a:lnTo>
                    <a:pt x="233552" y="486981"/>
                  </a:lnTo>
                  <a:lnTo>
                    <a:pt x="225932" y="504190"/>
                  </a:lnTo>
                  <a:lnTo>
                    <a:pt x="253746" y="516636"/>
                  </a:lnTo>
                  <a:lnTo>
                    <a:pt x="261493" y="499427"/>
                  </a:lnTo>
                  <a:lnTo>
                    <a:pt x="275081" y="469988"/>
                  </a:lnTo>
                  <a:lnTo>
                    <a:pt x="288671" y="441579"/>
                  </a:lnTo>
                  <a:lnTo>
                    <a:pt x="302260" y="414655"/>
                  </a:lnTo>
                  <a:lnTo>
                    <a:pt x="305943" y="407543"/>
                  </a:lnTo>
                  <a:lnTo>
                    <a:pt x="279019" y="393446"/>
                  </a:lnTo>
                  <a:close/>
                </a:path>
                <a:path extrusionOk="0" h="1153160" w="3124834">
                  <a:moveTo>
                    <a:pt x="402844" y="213868"/>
                  </a:moveTo>
                  <a:lnTo>
                    <a:pt x="372745" y="245745"/>
                  </a:lnTo>
                  <a:lnTo>
                    <a:pt x="344550" y="282702"/>
                  </a:lnTo>
                  <a:lnTo>
                    <a:pt x="324739" y="312928"/>
                  </a:lnTo>
                  <a:lnTo>
                    <a:pt x="350647" y="329057"/>
                  </a:lnTo>
                  <a:lnTo>
                    <a:pt x="356489" y="319786"/>
                  </a:lnTo>
                  <a:lnTo>
                    <a:pt x="369950" y="299720"/>
                  </a:lnTo>
                  <a:lnTo>
                    <a:pt x="383286" y="281432"/>
                  </a:lnTo>
                  <a:lnTo>
                    <a:pt x="396621" y="264795"/>
                  </a:lnTo>
                  <a:lnTo>
                    <a:pt x="409828" y="249809"/>
                  </a:lnTo>
                  <a:lnTo>
                    <a:pt x="422910" y="236855"/>
                  </a:lnTo>
                  <a:lnTo>
                    <a:pt x="402844" y="213868"/>
                  </a:lnTo>
                  <a:close/>
                </a:path>
                <a:path extrusionOk="0" h="1153160" w="3124834">
                  <a:moveTo>
                    <a:pt x="493775" y="172339"/>
                  </a:moveTo>
                  <a:lnTo>
                    <a:pt x="492505" y="202819"/>
                  </a:lnTo>
                  <a:lnTo>
                    <a:pt x="493141" y="202819"/>
                  </a:lnTo>
                  <a:lnTo>
                    <a:pt x="498221" y="203708"/>
                  </a:lnTo>
                  <a:lnTo>
                    <a:pt x="537591" y="223774"/>
                  </a:lnTo>
                  <a:lnTo>
                    <a:pt x="573913" y="259969"/>
                  </a:lnTo>
                  <a:lnTo>
                    <a:pt x="578485" y="265557"/>
                  </a:lnTo>
                  <a:lnTo>
                    <a:pt x="602234" y="246380"/>
                  </a:lnTo>
                  <a:lnTo>
                    <a:pt x="569214" y="210820"/>
                  </a:lnTo>
                  <a:lnTo>
                    <a:pt x="526161" y="180975"/>
                  </a:lnTo>
                  <a:lnTo>
                    <a:pt x="494538" y="172466"/>
                  </a:lnTo>
                  <a:lnTo>
                    <a:pt x="493775" y="172339"/>
                  </a:lnTo>
                  <a:close/>
                </a:path>
                <a:path extrusionOk="0" h="1153160" w="3124834">
                  <a:moveTo>
                    <a:pt x="656209" y="322072"/>
                  </a:moveTo>
                  <a:lnTo>
                    <a:pt x="630681" y="338709"/>
                  </a:lnTo>
                  <a:lnTo>
                    <a:pt x="637286" y="348869"/>
                  </a:lnTo>
                  <a:lnTo>
                    <a:pt x="650240" y="369443"/>
                  </a:lnTo>
                  <a:lnTo>
                    <a:pt x="694690" y="441960"/>
                  </a:lnTo>
                  <a:lnTo>
                    <a:pt x="720725" y="426085"/>
                  </a:lnTo>
                  <a:lnTo>
                    <a:pt x="676021" y="353187"/>
                  </a:lnTo>
                  <a:lnTo>
                    <a:pt x="662813" y="332232"/>
                  </a:lnTo>
                  <a:lnTo>
                    <a:pt x="656209" y="322072"/>
                  </a:lnTo>
                  <a:close/>
                </a:path>
                <a:path extrusionOk="0" h="1153160" w="3124834">
                  <a:moveTo>
                    <a:pt x="769493" y="502729"/>
                  </a:moveTo>
                  <a:lnTo>
                    <a:pt x="744093" y="519531"/>
                  </a:lnTo>
                  <a:lnTo>
                    <a:pt x="744727" y="520560"/>
                  </a:lnTo>
                  <a:lnTo>
                    <a:pt x="758951" y="541235"/>
                  </a:lnTo>
                  <a:lnTo>
                    <a:pt x="788035" y="580364"/>
                  </a:lnTo>
                  <a:lnTo>
                    <a:pt x="818388" y="615518"/>
                  </a:lnTo>
                  <a:lnTo>
                    <a:pt x="820801" y="617994"/>
                  </a:lnTo>
                  <a:lnTo>
                    <a:pt x="842391" y="596442"/>
                  </a:lnTo>
                  <a:lnTo>
                    <a:pt x="840994" y="595109"/>
                  </a:lnTo>
                  <a:lnTo>
                    <a:pt x="826516" y="579120"/>
                  </a:lnTo>
                  <a:lnTo>
                    <a:pt x="812292" y="561873"/>
                  </a:lnTo>
                  <a:lnTo>
                    <a:pt x="798068" y="543280"/>
                  </a:lnTo>
                  <a:lnTo>
                    <a:pt x="784098" y="524040"/>
                  </a:lnTo>
                  <a:lnTo>
                    <a:pt x="770254" y="503758"/>
                  </a:lnTo>
                  <a:lnTo>
                    <a:pt x="769493" y="502729"/>
                  </a:lnTo>
                  <a:close/>
                </a:path>
                <a:path extrusionOk="0" h="1153160" w="3124834">
                  <a:moveTo>
                    <a:pt x="911098" y="649224"/>
                  </a:moveTo>
                  <a:lnTo>
                    <a:pt x="917955" y="687654"/>
                  </a:lnTo>
                  <a:lnTo>
                    <a:pt x="952880" y="705396"/>
                  </a:lnTo>
                  <a:lnTo>
                    <a:pt x="989456" y="722299"/>
                  </a:lnTo>
                  <a:lnTo>
                    <a:pt x="1007364" y="730008"/>
                  </a:lnTo>
                  <a:lnTo>
                    <a:pt x="1019301" y="702005"/>
                  </a:lnTo>
                  <a:lnTo>
                    <a:pt x="1002156" y="694639"/>
                  </a:lnTo>
                  <a:lnTo>
                    <a:pt x="966724" y="678205"/>
                  </a:lnTo>
                  <a:lnTo>
                    <a:pt x="932561" y="660882"/>
                  </a:lnTo>
                  <a:lnTo>
                    <a:pt x="911098" y="649224"/>
                  </a:lnTo>
                  <a:close/>
                </a:path>
                <a:path extrusionOk="0" h="1153160" w="3124834">
                  <a:moveTo>
                    <a:pt x="1103629" y="734466"/>
                  </a:moveTo>
                  <a:lnTo>
                    <a:pt x="1143762" y="779132"/>
                  </a:lnTo>
                  <a:lnTo>
                    <a:pt x="1183640" y="789774"/>
                  </a:lnTo>
                  <a:lnTo>
                    <a:pt x="1212723" y="796213"/>
                  </a:lnTo>
                  <a:lnTo>
                    <a:pt x="1219327" y="766445"/>
                  </a:lnTo>
                  <a:lnTo>
                    <a:pt x="1191514" y="760323"/>
                  </a:lnTo>
                  <a:lnTo>
                    <a:pt x="1152778" y="749998"/>
                  </a:lnTo>
                  <a:lnTo>
                    <a:pt x="1114298" y="738187"/>
                  </a:lnTo>
                  <a:lnTo>
                    <a:pt x="1103629" y="734466"/>
                  </a:lnTo>
                  <a:close/>
                </a:path>
                <a:path extrusionOk="0" h="1153160" w="3124834">
                  <a:moveTo>
                    <a:pt x="1307465" y="779983"/>
                  </a:moveTo>
                  <a:lnTo>
                    <a:pt x="1305305" y="810374"/>
                  </a:lnTo>
                  <a:lnTo>
                    <a:pt x="1322704" y="811682"/>
                  </a:lnTo>
                  <a:lnTo>
                    <a:pt x="1342009" y="812647"/>
                  </a:lnTo>
                  <a:lnTo>
                    <a:pt x="1361440" y="812863"/>
                  </a:lnTo>
                  <a:lnTo>
                    <a:pt x="1380363" y="812482"/>
                  </a:lnTo>
                  <a:lnTo>
                    <a:pt x="1399159" y="811504"/>
                  </a:lnTo>
                  <a:lnTo>
                    <a:pt x="1417701" y="809739"/>
                  </a:lnTo>
                  <a:lnTo>
                    <a:pt x="1430147" y="808024"/>
                  </a:lnTo>
                  <a:lnTo>
                    <a:pt x="1426587" y="782383"/>
                  </a:lnTo>
                  <a:lnTo>
                    <a:pt x="1361694" y="782383"/>
                  </a:lnTo>
                  <a:lnTo>
                    <a:pt x="1343532" y="782205"/>
                  </a:lnTo>
                  <a:lnTo>
                    <a:pt x="1324991" y="781278"/>
                  </a:lnTo>
                  <a:lnTo>
                    <a:pt x="1307465" y="779983"/>
                  </a:lnTo>
                  <a:close/>
                </a:path>
                <a:path extrusionOk="0" h="1153160" w="3124834">
                  <a:moveTo>
                    <a:pt x="1425955" y="777836"/>
                  </a:moveTo>
                  <a:lnTo>
                    <a:pt x="1414779" y="779399"/>
                  </a:lnTo>
                  <a:lnTo>
                    <a:pt x="1397507" y="781062"/>
                  </a:lnTo>
                  <a:lnTo>
                    <a:pt x="1379727" y="782002"/>
                  </a:lnTo>
                  <a:lnTo>
                    <a:pt x="1361694" y="782383"/>
                  </a:lnTo>
                  <a:lnTo>
                    <a:pt x="1426587" y="782383"/>
                  </a:lnTo>
                  <a:lnTo>
                    <a:pt x="1425955" y="777836"/>
                  </a:lnTo>
                  <a:close/>
                </a:path>
                <a:path extrusionOk="0" h="1153160" w="3124834">
                  <a:moveTo>
                    <a:pt x="1603121" y="685965"/>
                  </a:moveTo>
                  <a:lnTo>
                    <a:pt x="1567434" y="717715"/>
                  </a:lnTo>
                  <a:lnTo>
                    <a:pt x="1525143" y="746455"/>
                  </a:lnTo>
                  <a:lnTo>
                    <a:pt x="1509649" y="754418"/>
                  </a:lnTo>
                  <a:lnTo>
                    <a:pt x="1521841" y="782358"/>
                  </a:lnTo>
                  <a:lnTo>
                    <a:pt x="1570609" y="753452"/>
                  </a:lnTo>
                  <a:lnTo>
                    <a:pt x="1600580" y="729830"/>
                  </a:lnTo>
                  <a:lnTo>
                    <a:pt x="1624456" y="707809"/>
                  </a:lnTo>
                  <a:lnTo>
                    <a:pt x="1603121" y="685965"/>
                  </a:lnTo>
                  <a:close/>
                </a:path>
                <a:path extrusionOk="0" h="1153160" w="3124834">
                  <a:moveTo>
                    <a:pt x="1738884" y="524344"/>
                  </a:moveTo>
                  <a:lnTo>
                    <a:pt x="1700529" y="573722"/>
                  </a:lnTo>
                  <a:lnTo>
                    <a:pt x="1674368" y="606577"/>
                  </a:lnTo>
                  <a:lnTo>
                    <a:pt x="1663573" y="619480"/>
                  </a:lnTo>
                  <a:lnTo>
                    <a:pt x="1686941" y="639051"/>
                  </a:lnTo>
                  <a:lnTo>
                    <a:pt x="1697736" y="626148"/>
                  </a:lnTo>
                  <a:lnTo>
                    <a:pt x="1724405" y="592709"/>
                  </a:lnTo>
                  <a:lnTo>
                    <a:pt x="1763014" y="543001"/>
                  </a:lnTo>
                  <a:lnTo>
                    <a:pt x="1738884" y="524344"/>
                  </a:lnTo>
                  <a:close/>
                </a:path>
                <a:path extrusionOk="0" h="1153160" w="3124834">
                  <a:moveTo>
                    <a:pt x="1880616" y="361950"/>
                  </a:moveTo>
                  <a:lnTo>
                    <a:pt x="1850898" y="390906"/>
                  </a:lnTo>
                  <a:lnTo>
                    <a:pt x="1807718" y="438658"/>
                  </a:lnTo>
                  <a:lnTo>
                    <a:pt x="1796161" y="452501"/>
                  </a:lnTo>
                  <a:lnTo>
                    <a:pt x="1819655" y="471919"/>
                  </a:lnTo>
                  <a:lnTo>
                    <a:pt x="1831213" y="458076"/>
                  </a:lnTo>
                  <a:lnTo>
                    <a:pt x="1858899" y="426593"/>
                  </a:lnTo>
                  <a:lnTo>
                    <a:pt x="1872996" y="411861"/>
                  </a:lnTo>
                  <a:lnTo>
                    <a:pt x="1887347" y="397510"/>
                  </a:lnTo>
                  <a:lnTo>
                    <a:pt x="1901444" y="384175"/>
                  </a:lnTo>
                  <a:lnTo>
                    <a:pt x="1880616" y="361950"/>
                  </a:lnTo>
                  <a:close/>
                </a:path>
                <a:path extrusionOk="0" h="1153160" w="3124834">
                  <a:moveTo>
                    <a:pt x="2044573" y="225425"/>
                  </a:moveTo>
                  <a:lnTo>
                    <a:pt x="2011299" y="255651"/>
                  </a:lnTo>
                  <a:lnTo>
                    <a:pt x="1977898" y="284607"/>
                  </a:lnTo>
                  <a:lnTo>
                    <a:pt x="1953387" y="304419"/>
                  </a:lnTo>
                  <a:lnTo>
                    <a:pt x="1972182" y="328422"/>
                  </a:lnTo>
                  <a:lnTo>
                    <a:pt x="2014347" y="293624"/>
                  </a:lnTo>
                  <a:lnTo>
                    <a:pt x="2048764" y="263017"/>
                  </a:lnTo>
                  <a:lnTo>
                    <a:pt x="2065147" y="247904"/>
                  </a:lnTo>
                  <a:lnTo>
                    <a:pt x="2044573" y="225425"/>
                  </a:lnTo>
                  <a:close/>
                </a:path>
                <a:path extrusionOk="0" h="1153160" w="3124834">
                  <a:moveTo>
                    <a:pt x="2206625" y="84709"/>
                  </a:moveTo>
                  <a:lnTo>
                    <a:pt x="2189734" y="97662"/>
                  </a:lnTo>
                  <a:lnTo>
                    <a:pt x="2171065" y="112649"/>
                  </a:lnTo>
                  <a:lnTo>
                    <a:pt x="2134489" y="143764"/>
                  </a:lnTo>
                  <a:lnTo>
                    <a:pt x="2112264" y="163703"/>
                  </a:lnTo>
                  <a:lnTo>
                    <a:pt x="2132584" y="186436"/>
                  </a:lnTo>
                  <a:lnTo>
                    <a:pt x="2154809" y="166497"/>
                  </a:lnTo>
                  <a:lnTo>
                    <a:pt x="2190750" y="135890"/>
                  </a:lnTo>
                  <a:lnTo>
                    <a:pt x="2208784" y="121539"/>
                  </a:lnTo>
                  <a:lnTo>
                    <a:pt x="2225167" y="108966"/>
                  </a:lnTo>
                  <a:lnTo>
                    <a:pt x="2206625" y="84709"/>
                  </a:lnTo>
                  <a:close/>
                </a:path>
                <a:path extrusionOk="0" h="1153160" w="3124834">
                  <a:moveTo>
                    <a:pt x="2409444" y="0"/>
                  </a:moveTo>
                  <a:lnTo>
                    <a:pt x="2402967" y="0"/>
                  </a:lnTo>
                  <a:lnTo>
                    <a:pt x="2383028" y="1524"/>
                  </a:lnTo>
                  <a:lnTo>
                    <a:pt x="2343023" y="10287"/>
                  </a:lnTo>
                  <a:lnTo>
                    <a:pt x="2303779" y="25146"/>
                  </a:lnTo>
                  <a:lnTo>
                    <a:pt x="2286127" y="33909"/>
                  </a:lnTo>
                  <a:lnTo>
                    <a:pt x="2299462" y="61214"/>
                  </a:lnTo>
                  <a:lnTo>
                    <a:pt x="2317242" y="52578"/>
                  </a:lnTo>
                  <a:lnTo>
                    <a:pt x="2335149" y="45085"/>
                  </a:lnTo>
                  <a:lnTo>
                    <a:pt x="2352929" y="39116"/>
                  </a:lnTo>
                  <a:lnTo>
                    <a:pt x="2370581" y="34417"/>
                  </a:lnTo>
                  <a:lnTo>
                    <a:pt x="2387980" y="31623"/>
                  </a:lnTo>
                  <a:lnTo>
                    <a:pt x="2405379" y="30353"/>
                  </a:lnTo>
                  <a:lnTo>
                    <a:pt x="2408811" y="30353"/>
                  </a:lnTo>
                  <a:lnTo>
                    <a:pt x="2409444" y="0"/>
                  </a:lnTo>
                  <a:close/>
                </a:path>
                <a:path extrusionOk="0" h="1153160" w="3124834">
                  <a:moveTo>
                    <a:pt x="2408811" y="30353"/>
                  </a:moveTo>
                  <a:lnTo>
                    <a:pt x="2405379" y="30353"/>
                  </a:lnTo>
                  <a:lnTo>
                    <a:pt x="2408809" y="30480"/>
                  </a:lnTo>
                  <a:close/>
                </a:path>
                <a:path extrusionOk="0" h="1153160" w="3124834">
                  <a:moveTo>
                    <a:pt x="2503678" y="24384"/>
                  </a:moveTo>
                  <a:lnTo>
                    <a:pt x="2489707" y="51435"/>
                  </a:lnTo>
                  <a:lnTo>
                    <a:pt x="2499105" y="56896"/>
                  </a:lnTo>
                  <a:lnTo>
                    <a:pt x="2507869" y="62611"/>
                  </a:lnTo>
                  <a:lnTo>
                    <a:pt x="2543810" y="93725"/>
                  </a:lnTo>
                  <a:lnTo>
                    <a:pt x="2573020" y="126111"/>
                  </a:lnTo>
                  <a:lnTo>
                    <a:pt x="2574798" y="128524"/>
                  </a:lnTo>
                  <a:lnTo>
                    <a:pt x="2598547" y="109474"/>
                  </a:lnTo>
                  <a:lnTo>
                    <a:pt x="2565146" y="71881"/>
                  </a:lnTo>
                  <a:lnTo>
                    <a:pt x="2534539" y="44450"/>
                  </a:lnTo>
                  <a:lnTo>
                    <a:pt x="2504694" y="24892"/>
                  </a:lnTo>
                  <a:lnTo>
                    <a:pt x="2503678" y="24384"/>
                  </a:lnTo>
                  <a:close/>
                </a:path>
                <a:path extrusionOk="0" h="1153160" w="3124834">
                  <a:moveTo>
                    <a:pt x="2653411" y="184150"/>
                  </a:moveTo>
                  <a:lnTo>
                    <a:pt x="2628138" y="201168"/>
                  </a:lnTo>
                  <a:lnTo>
                    <a:pt x="2634869" y="211201"/>
                  </a:lnTo>
                  <a:lnTo>
                    <a:pt x="2645537" y="227584"/>
                  </a:lnTo>
                  <a:lnTo>
                    <a:pt x="2667127" y="262255"/>
                  </a:lnTo>
                  <a:lnTo>
                    <a:pt x="2688844" y="298704"/>
                  </a:lnTo>
                  <a:lnTo>
                    <a:pt x="2691765" y="303784"/>
                  </a:lnTo>
                  <a:lnTo>
                    <a:pt x="2718180" y="288671"/>
                  </a:lnTo>
                  <a:lnTo>
                    <a:pt x="2715005" y="283083"/>
                  </a:lnTo>
                  <a:lnTo>
                    <a:pt x="2692907" y="245999"/>
                  </a:lnTo>
                  <a:lnTo>
                    <a:pt x="2671064" y="211074"/>
                  </a:lnTo>
                  <a:lnTo>
                    <a:pt x="2660142" y="194183"/>
                  </a:lnTo>
                  <a:lnTo>
                    <a:pt x="2653411" y="184150"/>
                  </a:lnTo>
                  <a:close/>
                </a:path>
                <a:path extrusionOk="0" h="1153160" w="3124834">
                  <a:moveTo>
                    <a:pt x="2763012" y="368935"/>
                  </a:moveTo>
                  <a:lnTo>
                    <a:pt x="2736088" y="383286"/>
                  </a:lnTo>
                  <a:lnTo>
                    <a:pt x="2754629" y="417957"/>
                  </a:lnTo>
                  <a:lnTo>
                    <a:pt x="2776601" y="460121"/>
                  </a:lnTo>
                  <a:lnTo>
                    <a:pt x="2792349" y="491121"/>
                  </a:lnTo>
                  <a:lnTo>
                    <a:pt x="2819527" y="477266"/>
                  </a:lnTo>
                  <a:lnTo>
                    <a:pt x="2803652" y="446024"/>
                  </a:lnTo>
                  <a:lnTo>
                    <a:pt x="2781554" y="403479"/>
                  </a:lnTo>
                  <a:lnTo>
                    <a:pt x="2763012" y="368935"/>
                  </a:lnTo>
                  <a:close/>
                </a:path>
                <a:path extrusionOk="0" h="1153160" w="3124834">
                  <a:moveTo>
                    <a:pt x="2860294" y="559409"/>
                  </a:moveTo>
                  <a:lnTo>
                    <a:pt x="2832989" y="572795"/>
                  </a:lnTo>
                  <a:lnTo>
                    <a:pt x="2841752" y="590867"/>
                  </a:lnTo>
                  <a:lnTo>
                    <a:pt x="2883916" y="679119"/>
                  </a:lnTo>
                  <a:lnTo>
                    <a:pt x="2885567" y="682536"/>
                  </a:lnTo>
                  <a:lnTo>
                    <a:pt x="2913126" y="669582"/>
                  </a:lnTo>
                  <a:lnTo>
                    <a:pt x="2911475" y="665988"/>
                  </a:lnTo>
                  <a:lnTo>
                    <a:pt x="2869184" y="577469"/>
                  </a:lnTo>
                  <a:lnTo>
                    <a:pt x="2860294" y="559409"/>
                  </a:lnTo>
                  <a:close/>
                </a:path>
                <a:path extrusionOk="0" h="1153160" w="3124834">
                  <a:moveTo>
                    <a:pt x="2951734" y="752500"/>
                  </a:moveTo>
                  <a:lnTo>
                    <a:pt x="2924175" y="765327"/>
                  </a:lnTo>
                  <a:lnTo>
                    <a:pt x="2924555" y="766127"/>
                  </a:lnTo>
                  <a:lnTo>
                    <a:pt x="2974975" y="876071"/>
                  </a:lnTo>
                  <a:lnTo>
                    <a:pt x="3002661" y="863422"/>
                  </a:lnTo>
                  <a:lnTo>
                    <a:pt x="2951734" y="752500"/>
                  </a:lnTo>
                  <a:close/>
                </a:path>
                <a:path extrusionOk="0" h="1153160" w="3124834">
                  <a:moveTo>
                    <a:pt x="3042385" y="1022980"/>
                  </a:moveTo>
                  <a:lnTo>
                    <a:pt x="2987675" y="1049934"/>
                  </a:lnTo>
                  <a:lnTo>
                    <a:pt x="3123311" y="1152994"/>
                  </a:lnTo>
                  <a:lnTo>
                    <a:pt x="3124004" y="1036612"/>
                  </a:lnTo>
                  <a:lnTo>
                    <a:pt x="3049016" y="1036612"/>
                  </a:lnTo>
                  <a:lnTo>
                    <a:pt x="3042385" y="1022980"/>
                  </a:lnTo>
                  <a:close/>
                </a:path>
                <a:path extrusionOk="0" h="1153160" w="3124834">
                  <a:moveTo>
                    <a:pt x="3069746" y="1009501"/>
                  </a:moveTo>
                  <a:lnTo>
                    <a:pt x="3042385" y="1022980"/>
                  </a:lnTo>
                  <a:lnTo>
                    <a:pt x="3049016" y="1036612"/>
                  </a:lnTo>
                  <a:lnTo>
                    <a:pt x="3076448" y="1023289"/>
                  </a:lnTo>
                  <a:lnTo>
                    <a:pt x="3069746" y="1009501"/>
                  </a:lnTo>
                  <a:close/>
                </a:path>
                <a:path extrusionOk="0" h="1153160" w="3124834">
                  <a:moveTo>
                    <a:pt x="3124327" y="982611"/>
                  </a:moveTo>
                  <a:lnTo>
                    <a:pt x="3069746" y="1009501"/>
                  </a:lnTo>
                  <a:lnTo>
                    <a:pt x="3076448" y="1023289"/>
                  </a:lnTo>
                  <a:lnTo>
                    <a:pt x="3049016" y="1036612"/>
                  </a:lnTo>
                  <a:lnTo>
                    <a:pt x="3124004" y="1036612"/>
                  </a:lnTo>
                  <a:lnTo>
                    <a:pt x="3124327" y="982611"/>
                  </a:lnTo>
                  <a:close/>
                </a:path>
                <a:path extrusionOk="0" h="1153160" w="3124834">
                  <a:moveTo>
                    <a:pt x="3040634" y="946594"/>
                  </a:moveTo>
                  <a:lnTo>
                    <a:pt x="3012948" y="959243"/>
                  </a:lnTo>
                  <a:lnTo>
                    <a:pt x="3016123" y="966254"/>
                  </a:lnTo>
                  <a:lnTo>
                    <a:pt x="3032252" y="1001458"/>
                  </a:lnTo>
                  <a:lnTo>
                    <a:pt x="3040126" y="1018336"/>
                  </a:lnTo>
                  <a:lnTo>
                    <a:pt x="3042385" y="1022980"/>
                  </a:lnTo>
                  <a:lnTo>
                    <a:pt x="3069746" y="1009501"/>
                  </a:lnTo>
                  <a:lnTo>
                    <a:pt x="3067812" y="1005522"/>
                  </a:lnTo>
                  <a:lnTo>
                    <a:pt x="3059938" y="988695"/>
                  </a:lnTo>
                  <a:lnTo>
                    <a:pt x="3043809" y="953604"/>
                  </a:lnTo>
                  <a:lnTo>
                    <a:pt x="3040634" y="94659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2" name="Google Shape;742;p16"/>
            <p:cNvSpPr/>
            <p:nvPr/>
          </p:nvSpPr>
          <p:spPr>
            <a:xfrm>
              <a:off x="6817359" y="4485640"/>
              <a:ext cx="929640" cy="134112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43" name="Google Shape;743;p16"/>
          <p:cNvSpPr txBox="1"/>
          <p:nvPr/>
        </p:nvSpPr>
        <p:spPr>
          <a:xfrm>
            <a:off x="8430894" y="3651504"/>
            <a:ext cx="52705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 u="sng">
                <a:latin typeface="Candara"/>
                <a:ea typeface="Candara"/>
                <a:cs typeface="Candara"/>
                <a:sym typeface="Candara"/>
              </a:rPr>
              <a:t>with SR</a:t>
            </a:r>
            <a:endParaRPr sz="120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744" name="Google Shape;744;p16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graphicFrame>
        <p:nvGraphicFramePr>
          <p:cNvPr id="745" name="Google Shape;745;p16"/>
          <p:cNvGraphicFramePr/>
          <p:nvPr/>
        </p:nvGraphicFramePr>
        <p:xfrm>
          <a:off x="6897496" y="45662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{8220176C-6E57-4C5B-AF33-6FBA6FA52E97}</a:tableStyleId>
              </a:tblPr>
              <a:tblGrid>
                <a:gridCol w="753750"/>
              </a:tblGrid>
              <a:tr h="289550"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F2F9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1417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DECA"/>
                    </a:solidFill>
                  </a:tcPr>
                </a:tc>
              </a:tr>
              <a:tr h="289550"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F2F9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1568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EE7"/>
                    </a:solidFill>
                  </a:tcPr>
                </a:tc>
              </a:tr>
              <a:tr h="289550">
                <a:tc>
                  <a:txBody>
                    <a:bodyPr/>
                    <a:lstStyle/>
                    <a:p>
                      <a:pPr indent="0" lvl="0" marL="508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F2F9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1923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22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DECA"/>
                    </a:solidFill>
                  </a:tcPr>
                </a:tc>
              </a:tr>
              <a:tr h="289550"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payload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22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EE7"/>
                    </a:solidFill>
                  </a:tcPr>
                </a:tc>
              </a:tr>
            </a:tbl>
          </a:graphicData>
        </a:graphic>
      </p:graphicFrame>
      <p:sp>
        <p:nvSpPr>
          <p:cNvPr id="746" name="Google Shape;746;p16"/>
          <p:cNvSpPr txBox="1"/>
          <p:nvPr>
            <p:ph idx="1" type="body"/>
          </p:nvPr>
        </p:nvSpPr>
        <p:spPr>
          <a:xfrm>
            <a:off x="1127760" y="1896173"/>
            <a:ext cx="9335135" cy="1780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7625">
            <a:spAutoFit/>
          </a:bodyPr>
          <a:lstStyle/>
          <a:p>
            <a:pPr indent="-120650" lvl="0" marL="104139" marR="310515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B64825"/>
              </a:buClr>
              <a:buSzPts val="1900"/>
              <a:buFont typeface="Arial"/>
              <a:buChar char="•"/>
            </a:pPr>
            <a:r>
              <a:rPr lang="en-US"/>
              <a:t>Segment Routing Path where the PCE prepare label stack identifying node and  adjacency labels</a:t>
            </a:r>
            <a:endParaRPr/>
          </a:p>
          <a:p>
            <a:pPr indent="-120650" lvl="1" marL="561340" marR="5080" rtl="0" algn="l">
              <a:lnSpc>
                <a:spcPct val="90000"/>
              </a:lnSpc>
              <a:spcBef>
                <a:spcPts val="1370"/>
              </a:spcBef>
              <a:spcAft>
                <a:spcPts val="0"/>
              </a:spcAft>
              <a:buClr>
                <a:srgbClr val="B64825"/>
              </a:buClr>
              <a:buSzPts val="1900"/>
              <a:buFont typeface="Arial"/>
              <a:buChar char="•"/>
            </a:pPr>
            <a:r>
              <a:rPr lang="en-US" sz="2000">
                <a:latin typeface="Trebuchet MS"/>
                <a:ea typeface="Trebuchet MS"/>
                <a:cs typeface="Trebuchet MS"/>
                <a:sym typeface="Trebuchet MS"/>
              </a:rPr>
              <a:t>PCE computes the SR Path and instructs the head-node with a label stack.  PCE can respond to network events like congested links and update the label  stack.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1204595" rtl="0" algn="r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 u="sng">
                <a:latin typeface="Candara"/>
                <a:ea typeface="Candara"/>
                <a:cs typeface="Candara"/>
                <a:sym typeface="Candara"/>
              </a:rPr>
              <a:t>Stateful PCE</a:t>
            </a:r>
            <a:endParaRPr sz="1200"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7"/>
          <p:cNvSpPr txBox="1"/>
          <p:nvPr>
            <p:ph type="title"/>
          </p:nvPr>
        </p:nvSpPr>
        <p:spPr>
          <a:xfrm>
            <a:off x="1103312" y="845185"/>
            <a:ext cx="337185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SRv6 &amp; PCE</a:t>
            </a:r>
            <a:endParaRPr/>
          </a:p>
        </p:txBody>
      </p:sp>
      <p:sp>
        <p:nvSpPr>
          <p:cNvPr id="752" name="Google Shape;752;p17"/>
          <p:cNvSpPr txBox="1"/>
          <p:nvPr/>
        </p:nvSpPr>
        <p:spPr>
          <a:xfrm>
            <a:off x="1057592" y="2254885"/>
            <a:ext cx="4989830" cy="38665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-114298" lvl="0" marL="10413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1800"/>
              <a:buFont typeface="Arial"/>
              <a:buChar char="•"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For a PCE SRv6 looks quite a lot like MPLS-SR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The Segment Routing Path is a SID list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4298" lvl="0" marL="104139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FFBC46"/>
              </a:buClr>
              <a:buSzPts val="1800"/>
              <a:buFont typeface="Arial"/>
              <a:buChar char="•"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A PCE can compute SRv6 paths considering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Source and destination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Flow characteristics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Current network condition and loads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Network programming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14298" lvl="0" marL="104139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FFBC46"/>
              </a:buClr>
              <a:buSzPts val="1800"/>
              <a:buFont typeface="Arial"/>
              <a:buChar char="•"/>
            </a:pPr>
            <a:r>
              <a:rPr lang="en-US" sz="1900">
                <a:latin typeface="Trebuchet MS"/>
                <a:ea typeface="Trebuchet MS"/>
                <a:cs typeface="Trebuchet MS"/>
                <a:sym typeface="Trebuchet MS"/>
              </a:rPr>
              <a:t>PCEP extensions to support SRv6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draft-ietf-pce-segment-routing-ipv6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PCE capability advertisement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Path type identifiers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8430" lvl="2" marL="45974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BC46"/>
              </a:buClr>
              <a:buSzPts val="1100"/>
              <a:buFont typeface="Arial"/>
              <a:buChar char="•"/>
            </a:pPr>
            <a:r>
              <a:rPr b="0" i="0" lang="en-US" sz="11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“This path is used for SRv6”</a:t>
            </a:r>
            <a:endParaRPr b="0" i="0" sz="11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7794" lvl="1" marL="27686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BC46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Extended ERO and RRO for SR</a:t>
            </a:r>
            <a:endParaRPr b="0" i="0" sz="15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38430" lvl="2" marL="459740" marR="0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rgbClr val="FFBC46"/>
              </a:buClr>
              <a:buSzPts val="1100"/>
              <a:buFont typeface="Arial"/>
              <a:buChar char="•"/>
            </a:pPr>
            <a:r>
              <a:rPr b="0" i="0" lang="en-US" sz="11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Sub-objects for SRv6</a:t>
            </a:r>
            <a:endParaRPr b="0" i="0" sz="11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3" name="Google Shape;753;p17"/>
          <p:cNvSpPr/>
          <p:nvPr/>
        </p:nvSpPr>
        <p:spPr>
          <a:xfrm>
            <a:off x="7979574" y="4455159"/>
            <a:ext cx="4079837" cy="21485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54" name="Google Shape;754;p17"/>
          <p:cNvSpPr txBox="1"/>
          <p:nvPr/>
        </p:nvSpPr>
        <p:spPr>
          <a:xfrm>
            <a:off x="8616315" y="3402266"/>
            <a:ext cx="1003935" cy="19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Trebuchet MS"/>
                <a:ea typeface="Trebuchet MS"/>
                <a:cs typeface="Trebuchet MS"/>
                <a:sym typeface="Trebuchet MS"/>
              </a:rPr>
              <a:t>PCEP Messages</a:t>
            </a:r>
            <a:endParaRPr sz="11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5" name="Google Shape;755;p17"/>
          <p:cNvSpPr/>
          <p:nvPr/>
        </p:nvSpPr>
        <p:spPr>
          <a:xfrm>
            <a:off x="10698480" y="1818639"/>
            <a:ext cx="650240" cy="90423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56" name="Google Shape;756;p17"/>
          <p:cNvSpPr txBox="1"/>
          <p:nvPr/>
        </p:nvSpPr>
        <p:spPr>
          <a:xfrm>
            <a:off x="9602469" y="1999234"/>
            <a:ext cx="899160" cy="39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Trebuchet MS"/>
                <a:ea typeface="Trebuchet MS"/>
                <a:cs typeface="Trebuchet MS"/>
                <a:sym typeface="Trebuchet MS"/>
              </a:rPr>
              <a:t>Stateful PCE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Trebuchet MS"/>
                <a:ea typeface="Trebuchet MS"/>
                <a:cs typeface="Trebuchet MS"/>
                <a:sym typeface="Trebuchet MS"/>
              </a:rPr>
              <a:t>with SRv6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757" name="Google Shape;757;p17"/>
          <p:cNvGrpSpPr/>
          <p:nvPr/>
        </p:nvGrpSpPr>
        <p:grpSpPr>
          <a:xfrm>
            <a:off x="7861433" y="2400299"/>
            <a:ext cx="3583807" cy="4029139"/>
            <a:chOff x="7861433" y="2400299"/>
            <a:chExt cx="3583807" cy="4029139"/>
          </a:xfrm>
        </p:grpSpPr>
        <p:sp>
          <p:nvSpPr>
            <p:cNvPr id="758" name="Google Shape;758;p17"/>
            <p:cNvSpPr/>
            <p:nvPr/>
          </p:nvSpPr>
          <p:spPr>
            <a:xfrm>
              <a:off x="8204200" y="5044439"/>
              <a:ext cx="3241040" cy="126492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9" name="Google Shape;759;p17"/>
            <p:cNvSpPr/>
            <p:nvPr/>
          </p:nvSpPr>
          <p:spPr>
            <a:xfrm>
              <a:off x="8270240" y="5100330"/>
              <a:ext cx="3108960" cy="1137920"/>
            </a:xfrm>
            <a:custGeom>
              <a:rect b="b" l="l" r="r" t="t"/>
              <a:pathLst>
                <a:path extrusionOk="0" h="1137920" w="3108959">
                  <a:moveTo>
                    <a:pt x="0" y="1094081"/>
                  </a:moveTo>
                  <a:lnTo>
                    <a:pt x="20900" y="1034281"/>
                  </a:lnTo>
                  <a:lnTo>
                    <a:pt x="41801" y="974705"/>
                  </a:lnTo>
                  <a:lnTo>
                    <a:pt x="62701" y="915573"/>
                  </a:lnTo>
                  <a:lnTo>
                    <a:pt x="83602" y="857109"/>
                  </a:lnTo>
                  <a:lnTo>
                    <a:pt x="104502" y="799535"/>
                  </a:lnTo>
                  <a:lnTo>
                    <a:pt x="125403" y="743074"/>
                  </a:lnTo>
                  <a:lnTo>
                    <a:pt x="146303" y="687947"/>
                  </a:lnTo>
                  <a:lnTo>
                    <a:pt x="167204" y="634377"/>
                  </a:lnTo>
                  <a:lnTo>
                    <a:pt x="188105" y="582587"/>
                  </a:lnTo>
                  <a:lnTo>
                    <a:pt x="209005" y="532798"/>
                  </a:lnTo>
                  <a:lnTo>
                    <a:pt x="229906" y="485233"/>
                  </a:lnTo>
                  <a:lnTo>
                    <a:pt x="250806" y="440115"/>
                  </a:lnTo>
                  <a:lnTo>
                    <a:pt x="271707" y="397666"/>
                  </a:lnTo>
                  <a:lnTo>
                    <a:pt x="292607" y="358109"/>
                  </a:lnTo>
                  <a:lnTo>
                    <a:pt x="313508" y="321664"/>
                  </a:lnTo>
                  <a:lnTo>
                    <a:pt x="334409" y="288556"/>
                  </a:lnTo>
                  <a:lnTo>
                    <a:pt x="376210" y="233237"/>
                  </a:lnTo>
                  <a:lnTo>
                    <a:pt x="418011" y="193930"/>
                  </a:lnTo>
                  <a:lnTo>
                    <a:pt x="466062" y="172504"/>
                  </a:lnTo>
                  <a:lnTo>
                    <a:pt x="492723" y="174960"/>
                  </a:lnTo>
                  <a:lnTo>
                    <a:pt x="545032" y="207233"/>
                  </a:lnTo>
                  <a:lnTo>
                    <a:pt x="596739" y="267639"/>
                  </a:lnTo>
                  <a:lnTo>
                    <a:pt x="622649" y="305262"/>
                  </a:lnTo>
                  <a:lnTo>
                    <a:pt x="648747" y="346162"/>
                  </a:lnTo>
                  <a:lnTo>
                    <a:pt x="675146" y="389088"/>
                  </a:lnTo>
                  <a:lnTo>
                    <a:pt x="701958" y="432788"/>
                  </a:lnTo>
                  <a:lnTo>
                    <a:pt x="729296" y="476009"/>
                  </a:lnTo>
                  <a:lnTo>
                    <a:pt x="757273" y="517500"/>
                  </a:lnTo>
                  <a:lnTo>
                    <a:pt x="786001" y="556009"/>
                  </a:lnTo>
                  <a:lnTo>
                    <a:pt x="815594" y="590284"/>
                  </a:lnTo>
                  <a:lnTo>
                    <a:pt x="846164" y="619072"/>
                  </a:lnTo>
                  <a:lnTo>
                    <a:pt x="877824" y="641123"/>
                  </a:lnTo>
                  <a:lnTo>
                    <a:pt x="918758" y="663246"/>
                  </a:lnTo>
                  <a:lnTo>
                    <a:pt x="961932" y="684445"/>
                  </a:lnTo>
                  <a:lnTo>
                    <a:pt x="1006945" y="704400"/>
                  </a:lnTo>
                  <a:lnTo>
                    <a:pt x="1053397" y="722793"/>
                  </a:lnTo>
                  <a:lnTo>
                    <a:pt x="1100891" y="739303"/>
                  </a:lnTo>
                  <a:lnTo>
                    <a:pt x="1149026" y="753612"/>
                  </a:lnTo>
                  <a:lnTo>
                    <a:pt x="1197404" y="765400"/>
                  </a:lnTo>
                  <a:lnTo>
                    <a:pt x="1245625" y="774348"/>
                  </a:lnTo>
                  <a:lnTo>
                    <a:pt x="1293290" y="780137"/>
                  </a:lnTo>
                  <a:lnTo>
                    <a:pt x="1339999" y="782448"/>
                  </a:lnTo>
                  <a:lnTo>
                    <a:pt x="1385355" y="780961"/>
                  </a:lnTo>
                  <a:lnTo>
                    <a:pt x="1428957" y="775357"/>
                  </a:lnTo>
                  <a:lnTo>
                    <a:pt x="1470405" y="765316"/>
                  </a:lnTo>
                  <a:lnTo>
                    <a:pt x="1509487" y="749273"/>
                  </a:lnTo>
                  <a:lnTo>
                    <a:pt x="1546553" y="726533"/>
                  </a:lnTo>
                  <a:lnTo>
                    <a:pt x="1581960" y="698092"/>
                  </a:lnTo>
                  <a:lnTo>
                    <a:pt x="1616069" y="664949"/>
                  </a:lnTo>
                  <a:lnTo>
                    <a:pt x="1649240" y="628102"/>
                  </a:lnTo>
                  <a:lnTo>
                    <a:pt x="1681831" y="588547"/>
                  </a:lnTo>
                  <a:lnTo>
                    <a:pt x="1714202" y="547282"/>
                  </a:lnTo>
                  <a:lnTo>
                    <a:pt x="1746711" y="505305"/>
                  </a:lnTo>
                  <a:lnTo>
                    <a:pt x="1779719" y="463613"/>
                  </a:lnTo>
                  <a:lnTo>
                    <a:pt x="1813585" y="423204"/>
                  </a:lnTo>
                  <a:lnTo>
                    <a:pt x="1848668" y="385075"/>
                  </a:lnTo>
                  <a:lnTo>
                    <a:pt x="1885328" y="350224"/>
                  </a:lnTo>
                  <a:lnTo>
                    <a:pt x="1923923" y="319648"/>
                  </a:lnTo>
                  <a:lnTo>
                    <a:pt x="1956559" y="294900"/>
                  </a:lnTo>
                  <a:lnTo>
                    <a:pt x="1989986" y="266882"/>
                  </a:lnTo>
                  <a:lnTo>
                    <a:pt x="2024134" y="236492"/>
                  </a:lnTo>
                  <a:lnTo>
                    <a:pt x="2058931" y="204629"/>
                  </a:lnTo>
                  <a:lnTo>
                    <a:pt x="2094310" y="172194"/>
                  </a:lnTo>
                  <a:lnTo>
                    <a:pt x="2130198" y="140085"/>
                  </a:lnTo>
                  <a:lnTo>
                    <a:pt x="2166527" y="109202"/>
                  </a:lnTo>
                  <a:lnTo>
                    <a:pt x="2203227" y="80443"/>
                  </a:lnTo>
                  <a:lnTo>
                    <a:pt x="2240228" y="54709"/>
                  </a:lnTo>
                  <a:lnTo>
                    <a:pt x="2277459" y="32898"/>
                  </a:lnTo>
                  <a:lnTo>
                    <a:pt x="2314851" y="15910"/>
                  </a:lnTo>
                  <a:lnTo>
                    <a:pt x="2352333" y="4644"/>
                  </a:lnTo>
                  <a:lnTo>
                    <a:pt x="2389837" y="0"/>
                  </a:lnTo>
                  <a:lnTo>
                    <a:pt x="2427291" y="2876"/>
                  </a:lnTo>
                  <a:lnTo>
                    <a:pt x="2464626" y="14172"/>
                  </a:lnTo>
                  <a:lnTo>
                    <a:pt x="2501773" y="34787"/>
                  </a:lnTo>
                  <a:lnTo>
                    <a:pt x="2551117" y="79318"/>
                  </a:lnTo>
                  <a:lnTo>
                    <a:pt x="2577069" y="109712"/>
                  </a:lnTo>
                  <a:lnTo>
                    <a:pt x="2603713" y="144884"/>
                  </a:lnTo>
                  <a:lnTo>
                    <a:pt x="2630927" y="184355"/>
                  </a:lnTo>
                  <a:lnTo>
                    <a:pt x="2658592" y="227646"/>
                  </a:lnTo>
                  <a:lnTo>
                    <a:pt x="2686587" y="274276"/>
                  </a:lnTo>
                  <a:lnTo>
                    <a:pt x="2714789" y="323767"/>
                  </a:lnTo>
                  <a:lnTo>
                    <a:pt x="2743079" y="375638"/>
                  </a:lnTo>
                  <a:lnTo>
                    <a:pt x="2771336" y="429410"/>
                  </a:lnTo>
                  <a:lnTo>
                    <a:pt x="2799438" y="484603"/>
                  </a:lnTo>
                  <a:lnTo>
                    <a:pt x="2827265" y="540737"/>
                  </a:lnTo>
                  <a:lnTo>
                    <a:pt x="2854695" y="597333"/>
                  </a:lnTo>
                  <a:lnTo>
                    <a:pt x="2881609" y="653912"/>
                  </a:lnTo>
                  <a:lnTo>
                    <a:pt x="2907885" y="709993"/>
                  </a:lnTo>
                  <a:lnTo>
                    <a:pt x="2933402" y="765096"/>
                  </a:lnTo>
                  <a:lnTo>
                    <a:pt x="2958039" y="818743"/>
                  </a:lnTo>
                  <a:lnTo>
                    <a:pt x="2981676" y="870453"/>
                  </a:lnTo>
                  <a:lnTo>
                    <a:pt x="3004191" y="919747"/>
                  </a:lnTo>
                  <a:lnTo>
                    <a:pt x="3025464" y="966145"/>
                  </a:lnTo>
                  <a:lnTo>
                    <a:pt x="3045373" y="1009168"/>
                  </a:lnTo>
                  <a:lnTo>
                    <a:pt x="3063798" y="1048335"/>
                  </a:lnTo>
                  <a:lnTo>
                    <a:pt x="3080618" y="1083167"/>
                  </a:lnTo>
                  <a:lnTo>
                    <a:pt x="3095712" y="1113185"/>
                  </a:lnTo>
                  <a:lnTo>
                    <a:pt x="3108959" y="1137909"/>
                  </a:lnTo>
                </a:path>
              </a:pathLst>
            </a:custGeom>
            <a:noFill/>
            <a:ln cap="flat" cmpd="sng" w="20300">
              <a:solidFill>
                <a:srgbClr val="E84B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0" name="Google Shape;760;p17"/>
            <p:cNvSpPr/>
            <p:nvPr/>
          </p:nvSpPr>
          <p:spPr>
            <a:xfrm>
              <a:off x="8325231" y="5963983"/>
              <a:ext cx="2957830" cy="465455"/>
            </a:xfrm>
            <a:custGeom>
              <a:rect b="b" l="l" r="r" t="t"/>
              <a:pathLst>
                <a:path extrusionOk="0" h="465454" w="2957829">
                  <a:moveTo>
                    <a:pt x="112141" y="270725"/>
                  </a:moveTo>
                  <a:lnTo>
                    <a:pt x="0" y="318693"/>
                  </a:lnTo>
                  <a:lnTo>
                    <a:pt x="11938" y="346709"/>
                  </a:lnTo>
                  <a:lnTo>
                    <a:pt x="124078" y="298805"/>
                  </a:lnTo>
                  <a:lnTo>
                    <a:pt x="112141" y="270725"/>
                  </a:lnTo>
                  <a:close/>
                </a:path>
                <a:path extrusionOk="0" h="465454" w="2957829">
                  <a:moveTo>
                    <a:pt x="309625" y="188988"/>
                  </a:moveTo>
                  <a:lnTo>
                    <a:pt x="307086" y="189979"/>
                  </a:lnTo>
                  <a:lnTo>
                    <a:pt x="256159" y="210413"/>
                  </a:lnTo>
                  <a:lnTo>
                    <a:pt x="205104" y="231508"/>
                  </a:lnTo>
                  <a:lnTo>
                    <a:pt x="196469" y="235191"/>
                  </a:lnTo>
                  <a:lnTo>
                    <a:pt x="208279" y="263270"/>
                  </a:lnTo>
                  <a:lnTo>
                    <a:pt x="267843" y="238582"/>
                  </a:lnTo>
                  <a:lnTo>
                    <a:pt x="320801" y="217335"/>
                  </a:lnTo>
                  <a:lnTo>
                    <a:pt x="309625" y="188988"/>
                  </a:lnTo>
                  <a:close/>
                </a:path>
                <a:path extrusionOk="0" h="465454" w="2957829">
                  <a:moveTo>
                    <a:pt x="510413" y="114261"/>
                  </a:moveTo>
                  <a:lnTo>
                    <a:pt x="507365" y="115252"/>
                  </a:lnTo>
                  <a:lnTo>
                    <a:pt x="457835" y="132651"/>
                  </a:lnTo>
                  <a:lnTo>
                    <a:pt x="407924" y="150914"/>
                  </a:lnTo>
                  <a:lnTo>
                    <a:pt x="395097" y="155790"/>
                  </a:lnTo>
                  <a:lnTo>
                    <a:pt x="405892" y="184289"/>
                  </a:lnTo>
                  <a:lnTo>
                    <a:pt x="418719" y="179412"/>
                  </a:lnTo>
                  <a:lnTo>
                    <a:pt x="468375" y="161289"/>
                  </a:lnTo>
                  <a:lnTo>
                    <a:pt x="519938" y="143192"/>
                  </a:lnTo>
                  <a:lnTo>
                    <a:pt x="510413" y="114261"/>
                  </a:lnTo>
                  <a:close/>
                </a:path>
                <a:path extrusionOk="0" h="465454" w="2957829">
                  <a:moveTo>
                    <a:pt x="716279" y="53847"/>
                  </a:moveTo>
                  <a:lnTo>
                    <a:pt x="701040" y="57454"/>
                  </a:lnTo>
                  <a:lnTo>
                    <a:pt x="653415" y="69938"/>
                  </a:lnTo>
                  <a:lnTo>
                    <a:pt x="605154" y="83845"/>
                  </a:lnTo>
                  <a:lnTo>
                    <a:pt x="597662" y="86169"/>
                  </a:lnTo>
                  <a:lnTo>
                    <a:pt x="606678" y="115277"/>
                  </a:lnTo>
                  <a:lnTo>
                    <a:pt x="614172" y="112941"/>
                  </a:lnTo>
                  <a:lnTo>
                    <a:pt x="661797" y="99225"/>
                  </a:lnTo>
                  <a:lnTo>
                    <a:pt x="708660" y="86944"/>
                  </a:lnTo>
                  <a:lnTo>
                    <a:pt x="723265" y="83527"/>
                  </a:lnTo>
                  <a:lnTo>
                    <a:pt x="716279" y="53847"/>
                  </a:lnTo>
                  <a:close/>
                </a:path>
                <a:path extrusionOk="0" h="465454" w="2957829">
                  <a:moveTo>
                    <a:pt x="927100" y="13703"/>
                  </a:moveTo>
                  <a:lnTo>
                    <a:pt x="897509" y="18326"/>
                  </a:lnTo>
                  <a:lnTo>
                    <a:pt x="806450" y="34709"/>
                  </a:lnTo>
                  <a:lnTo>
                    <a:pt x="812038" y="64668"/>
                  </a:lnTo>
                  <a:lnTo>
                    <a:pt x="864235" y="55092"/>
                  </a:lnTo>
                  <a:lnTo>
                    <a:pt x="902843" y="48348"/>
                  </a:lnTo>
                  <a:lnTo>
                    <a:pt x="921003" y="45427"/>
                  </a:lnTo>
                  <a:lnTo>
                    <a:pt x="931545" y="43853"/>
                  </a:lnTo>
                  <a:lnTo>
                    <a:pt x="927100" y="13703"/>
                  </a:lnTo>
                  <a:close/>
                </a:path>
                <a:path extrusionOk="0" h="465454" w="2957829">
                  <a:moveTo>
                    <a:pt x="1087247" y="0"/>
                  </a:moveTo>
                  <a:lnTo>
                    <a:pt x="1052957" y="685"/>
                  </a:lnTo>
                  <a:lnTo>
                    <a:pt x="1019301" y="2641"/>
                  </a:lnTo>
                  <a:lnTo>
                    <a:pt x="1018667" y="2692"/>
                  </a:lnTo>
                  <a:lnTo>
                    <a:pt x="1021588" y="33032"/>
                  </a:lnTo>
                  <a:lnTo>
                    <a:pt x="1022096" y="32981"/>
                  </a:lnTo>
                  <a:lnTo>
                    <a:pt x="1054735" y="31114"/>
                  </a:lnTo>
                  <a:lnTo>
                    <a:pt x="1087882" y="30479"/>
                  </a:lnTo>
                  <a:lnTo>
                    <a:pt x="1141174" y="30479"/>
                  </a:lnTo>
                  <a:lnTo>
                    <a:pt x="1142873" y="1422"/>
                  </a:lnTo>
                  <a:lnTo>
                    <a:pt x="1141602" y="1346"/>
                  </a:lnTo>
                  <a:lnTo>
                    <a:pt x="1122934" y="571"/>
                  </a:lnTo>
                  <a:lnTo>
                    <a:pt x="1087247" y="0"/>
                  </a:lnTo>
                  <a:close/>
                </a:path>
                <a:path extrusionOk="0" h="465454" w="2957829">
                  <a:moveTo>
                    <a:pt x="1141174" y="30479"/>
                  </a:moveTo>
                  <a:lnTo>
                    <a:pt x="1087882" y="30479"/>
                  </a:lnTo>
                  <a:lnTo>
                    <a:pt x="1122426" y="31051"/>
                  </a:lnTo>
                  <a:lnTo>
                    <a:pt x="1141095" y="31838"/>
                  </a:lnTo>
                  <a:lnTo>
                    <a:pt x="1141174" y="30479"/>
                  </a:lnTo>
                  <a:close/>
                </a:path>
                <a:path extrusionOk="0" h="465454" w="2957829">
                  <a:moveTo>
                    <a:pt x="1234694" y="9436"/>
                  </a:moveTo>
                  <a:lnTo>
                    <a:pt x="1231392" y="39725"/>
                  </a:lnTo>
                  <a:lnTo>
                    <a:pt x="1241552" y="40855"/>
                  </a:lnTo>
                  <a:lnTo>
                    <a:pt x="1288669" y="47015"/>
                  </a:lnTo>
                  <a:lnTo>
                    <a:pt x="1314196" y="50698"/>
                  </a:lnTo>
                  <a:lnTo>
                    <a:pt x="1351407" y="56451"/>
                  </a:lnTo>
                  <a:lnTo>
                    <a:pt x="1356105" y="26352"/>
                  </a:lnTo>
                  <a:lnTo>
                    <a:pt x="1292733" y="16802"/>
                  </a:lnTo>
                  <a:lnTo>
                    <a:pt x="1244853" y="10566"/>
                  </a:lnTo>
                  <a:lnTo>
                    <a:pt x="1234694" y="9436"/>
                  </a:lnTo>
                  <a:close/>
                </a:path>
                <a:path extrusionOk="0" h="465454" w="2957829">
                  <a:moveTo>
                    <a:pt x="1446529" y="41401"/>
                  </a:moveTo>
                  <a:lnTo>
                    <a:pt x="1441323" y="71424"/>
                  </a:lnTo>
                  <a:lnTo>
                    <a:pt x="1496949" y="81292"/>
                  </a:lnTo>
                  <a:lnTo>
                    <a:pt x="1560957" y="93624"/>
                  </a:lnTo>
                  <a:lnTo>
                    <a:pt x="1566799" y="63703"/>
                  </a:lnTo>
                  <a:lnTo>
                    <a:pt x="1502283" y="51295"/>
                  </a:lnTo>
                  <a:lnTo>
                    <a:pt x="1446529" y="41401"/>
                  </a:lnTo>
                  <a:close/>
                </a:path>
                <a:path extrusionOk="0" h="465454" w="2957829">
                  <a:moveTo>
                    <a:pt x="1656588" y="82295"/>
                  </a:moveTo>
                  <a:lnTo>
                    <a:pt x="1650238" y="112102"/>
                  </a:lnTo>
                  <a:lnTo>
                    <a:pt x="1768983" y="138493"/>
                  </a:lnTo>
                  <a:lnTo>
                    <a:pt x="1775841" y="108788"/>
                  </a:lnTo>
                  <a:lnTo>
                    <a:pt x="1656588" y="82295"/>
                  </a:lnTo>
                  <a:close/>
                </a:path>
                <a:path extrusionOk="0" h="465454" w="2957829">
                  <a:moveTo>
                    <a:pt x="1864995" y="129628"/>
                  </a:moveTo>
                  <a:lnTo>
                    <a:pt x="1857883" y="159283"/>
                  </a:lnTo>
                  <a:lnTo>
                    <a:pt x="1976247" y="187959"/>
                  </a:lnTo>
                  <a:lnTo>
                    <a:pt x="1983613" y="158368"/>
                  </a:lnTo>
                  <a:lnTo>
                    <a:pt x="1864995" y="129628"/>
                  </a:lnTo>
                  <a:close/>
                </a:path>
                <a:path extrusionOk="0" h="465454" w="2957829">
                  <a:moveTo>
                    <a:pt x="2072386" y="180555"/>
                  </a:moveTo>
                  <a:lnTo>
                    <a:pt x="2064893" y="210108"/>
                  </a:lnTo>
                  <a:lnTo>
                    <a:pt x="2183003" y="240144"/>
                  </a:lnTo>
                  <a:lnTo>
                    <a:pt x="2190623" y="210642"/>
                  </a:lnTo>
                  <a:lnTo>
                    <a:pt x="2072386" y="180555"/>
                  </a:lnTo>
                  <a:close/>
                </a:path>
                <a:path extrusionOk="0" h="465454" w="2957829">
                  <a:moveTo>
                    <a:pt x="2279142" y="233730"/>
                  </a:moveTo>
                  <a:lnTo>
                    <a:pt x="2271395" y="263220"/>
                  </a:lnTo>
                  <a:lnTo>
                    <a:pt x="2389251" y="294233"/>
                  </a:lnTo>
                  <a:lnTo>
                    <a:pt x="2397125" y="264756"/>
                  </a:lnTo>
                  <a:lnTo>
                    <a:pt x="2279142" y="233730"/>
                  </a:lnTo>
                  <a:close/>
                </a:path>
                <a:path extrusionOk="0" h="465454" w="2957829">
                  <a:moveTo>
                    <a:pt x="2485517" y="288264"/>
                  </a:moveTo>
                  <a:lnTo>
                    <a:pt x="2477643" y="317715"/>
                  </a:lnTo>
                  <a:lnTo>
                    <a:pt x="2595372" y="349300"/>
                  </a:lnTo>
                  <a:lnTo>
                    <a:pt x="2603246" y="319862"/>
                  </a:lnTo>
                  <a:lnTo>
                    <a:pt x="2485517" y="288264"/>
                  </a:lnTo>
                  <a:close/>
                </a:path>
                <a:path extrusionOk="0" h="465454" w="2957829">
                  <a:moveTo>
                    <a:pt x="2830449" y="318249"/>
                  </a:moveTo>
                  <a:lnTo>
                    <a:pt x="2790444" y="465302"/>
                  </a:lnTo>
                  <a:lnTo>
                    <a:pt x="2957449" y="431761"/>
                  </a:lnTo>
                  <a:lnTo>
                    <a:pt x="2830449" y="318249"/>
                  </a:lnTo>
                  <a:close/>
                </a:path>
                <a:path extrusionOk="0" h="465454" w="2957829">
                  <a:moveTo>
                    <a:pt x="2691511" y="343725"/>
                  </a:moveTo>
                  <a:lnTo>
                    <a:pt x="2683637" y="373138"/>
                  </a:lnTo>
                  <a:lnTo>
                    <a:pt x="2801239" y="405066"/>
                  </a:lnTo>
                  <a:lnTo>
                    <a:pt x="2809240" y="375653"/>
                  </a:lnTo>
                  <a:lnTo>
                    <a:pt x="2691511" y="34372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1" name="Google Shape;761;p17"/>
            <p:cNvSpPr/>
            <p:nvPr/>
          </p:nvSpPr>
          <p:spPr>
            <a:xfrm>
              <a:off x="7861433" y="2400299"/>
              <a:ext cx="2829560" cy="3754120"/>
            </a:xfrm>
            <a:custGeom>
              <a:rect b="b" l="l" r="r" t="t"/>
              <a:pathLst>
                <a:path extrusionOk="0" h="3754120" w="2829559">
                  <a:moveTo>
                    <a:pt x="2829426" y="0"/>
                  </a:moveTo>
                  <a:lnTo>
                    <a:pt x="2770513" y="3825"/>
                  </a:lnTo>
                  <a:lnTo>
                    <a:pt x="2711663" y="7661"/>
                  </a:lnTo>
                  <a:lnTo>
                    <a:pt x="2652936" y="11520"/>
                  </a:lnTo>
                  <a:lnTo>
                    <a:pt x="2594395" y="15413"/>
                  </a:lnTo>
                  <a:lnTo>
                    <a:pt x="2536100" y="19351"/>
                  </a:lnTo>
                  <a:lnTo>
                    <a:pt x="2478114" y="23345"/>
                  </a:lnTo>
                  <a:lnTo>
                    <a:pt x="2420498" y="27408"/>
                  </a:lnTo>
                  <a:lnTo>
                    <a:pt x="2363313" y="31550"/>
                  </a:lnTo>
                  <a:lnTo>
                    <a:pt x="2306621" y="35782"/>
                  </a:lnTo>
                  <a:lnTo>
                    <a:pt x="2250483" y="40116"/>
                  </a:lnTo>
                  <a:lnTo>
                    <a:pt x="2194961" y="44563"/>
                  </a:lnTo>
                  <a:lnTo>
                    <a:pt x="2140116" y="49134"/>
                  </a:lnTo>
                  <a:lnTo>
                    <a:pt x="2086010" y="53842"/>
                  </a:lnTo>
                  <a:lnTo>
                    <a:pt x="2032704" y="58696"/>
                  </a:lnTo>
                  <a:lnTo>
                    <a:pt x="1980260" y="63709"/>
                  </a:lnTo>
                  <a:lnTo>
                    <a:pt x="1928740" y="68891"/>
                  </a:lnTo>
                  <a:lnTo>
                    <a:pt x="1878203" y="74254"/>
                  </a:lnTo>
                  <a:lnTo>
                    <a:pt x="1828713" y="79809"/>
                  </a:lnTo>
                  <a:lnTo>
                    <a:pt x="1780331" y="85569"/>
                  </a:lnTo>
                  <a:lnTo>
                    <a:pt x="1733118" y="91542"/>
                  </a:lnTo>
                  <a:lnTo>
                    <a:pt x="1687136" y="97743"/>
                  </a:lnTo>
                  <a:lnTo>
                    <a:pt x="1642445" y="104180"/>
                  </a:lnTo>
                  <a:lnTo>
                    <a:pt x="1599109" y="110867"/>
                  </a:lnTo>
                  <a:lnTo>
                    <a:pt x="1557187" y="117813"/>
                  </a:lnTo>
                  <a:lnTo>
                    <a:pt x="1516742" y="125032"/>
                  </a:lnTo>
                  <a:lnTo>
                    <a:pt x="1477835" y="132532"/>
                  </a:lnTo>
                  <a:lnTo>
                    <a:pt x="1440528" y="140327"/>
                  </a:lnTo>
                  <a:lnTo>
                    <a:pt x="1370958" y="156845"/>
                  </a:lnTo>
                  <a:lnTo>
                    <a:pt x="1303017" y="174528"/>
                  </a:lnTo>
                  <a:lnTo>
                    <a:pt x="1245675" y="190017"/>
                  </a:lnTo>
                  <a:lnTo>
                    <a:pt x="1197530" y="204297"/>
                  </a:lnTo>
                  <a:lnTo>
                    <a:pt x="1157179" y="218352"/>
                  </a:lnTo>
                  <a:lnTo>
                    <a:pt x="1094246" y="249727"/>
                  </a:lnTo>
                  <a:lnTo>
                    <a:pt x="1045653" y="292018"/>
                  </a:lnTo>
                  <a:lnTo>
                    <a:pt x="1000175" y="353104"/>
                  </a:lnTo>
                  <a:lnTo>
                    <a:pt x="975098" y="393157"/>
                  </a:lnTo>
                  <a:lnTo>
                    <a:pt x="946590" y="440862"/>
                  </a:lnTo>
                  <a:lnTo>
                    <a:pt x="913250" y="497204"/>
                  </a:lnTo>
                  <a:lnTo>
                    <a:pt x="876660" y="562843"/>
                  </a:lnTo>
                  <a:lnTo>
                    <a:pt x="858136" y="598945"/>
                  </a:lnTo>
                  <a:lnTo>
                    <a:pt x="839481" y="637073"/>
                  </a:lnTo>
                  <a:lnTo>
                    <a:pt x="820711" y="677106"/>
                  </a:lnTo>
                  <a:lnTo>
                    <a:pt x="801842" y="718922"/>
                  </a:lnTo>
                  <a:lnTo>
                    <a:pt x="782891" y="762400"/>
                  </a:lnTo>
                  <a:lnTo>
                    <a:pt x="763873" y="807419"/>
                  </a:lnTo>
                  <a:lnTo>
                    <a:pt x="744804" y="853857"/>
                  </a:lnTo>
                  <a:lnTo>
                    <a:pt x="725701" y="901593"/>
                  </a:lnTo>
                  <a:lnTo>
                    <a:pt x="706580" y="950504"/>
                  </a:lnTo>
                  <a:lnTo>
                    <a:pt x="687456" y="1000470"/>
                  </a:lnTo>
                  <a:lnTo>
                    <a:pt x="668347" y="1051369"/>
                  </a:lnTo>
                  <a:lnTo>
                    <a:pt x="649267" y="1103080"/>
                  </a:lnTo>
                  <a:lnTo>
                    <a:pt x="630232" y="1155480"/>
                  </a:lnTo>
                  <a:lnTo>
                    <a:pt x="611260" y="1208450"/>
                  </a:lnTo>
                  <a:lnTo>
                    <a:pt x="592367" y="1261866"/>
                  </a:lnTo>
                  <a:lnTo>
                    <a:pt x="573567" y="1315609"/>
                  </a:lnTo>
                  <a:lnTo>
                    <a:pt x="554877" y="1369555"/>
                  </a:lnTo>
                  <a:lnTo>
                    <a:pt x="536314" y="1423584"/>
                  </a:lnTo>
                  <a:lnTo>
                    <a:pt x="517894" y="1477575"/>
                  </a:lnTo>
                  <a:lnTo>
                    <a:pt x="499632" y="1531405"/>
                  </a:lnTo>
                  <a:lnTo>
                    <a:pt x="481545" y="1584953"/>
                  </a:lnTo>
                  <a:lnTo>
                    <a:pt x="463648" y="1638099"/>
                  </a:lnTo>
                  <a:lnTo>
                    <a:pt x="445958" y="1690719"/>
                  </a:lnTo>
                  <a:lnTo>
                    <a:pt x="428491" y="1742694"/>
                  </a:lnTo>
                  <a:lnTo>
                    <a:pt x="413237" y="1788085"/>
                  </a:lnTo>
                  <a:lnTo>
                    <a:pt x="397558" y="1834749"/>
                  </a:lnTo>
                  <a:lnTo>
                    <a:pt x="381511" y="1882567"/>
                  </a:lnTo>
                  <a:lnTo>
                    <a:pt x="365151" y="1931422"/>
                  </a:lnTo>
                  <a:lnTo>
                    <a:pt x="348533" y="1981197"/>
                  </a:lnTo>
                  <a:lnTo>
                    <a:pt x="331713" y="2031773"/>
                  </a:lnTo>
                  <a:lnTo>
                    <a:pt x="314746" y="2083034"/>
                  </a:lnTo>
                  <a:lnTo>
                    <a:pt x="297686" y="2134862"/>
                  </a:lnTo>
                  <a:lnTo>
                    <a:pt x="280590" y="2187139"/>
                  </a:lnTo>
                  <a:lnTo>
                    <a:pt x="263513" y="2239748"/>
                  </a:lnTo>
                  <a:lnTo>
                    <a:pt x="246511" y="2292572"/>
                  </a:lnTo>
                  <a:lnTo>
                    <a:pt x="229638" y="2345492"/>
                  </a:lnTo>
                  <a:lnTo>
                    <a:pt x="212949" y="2398393"/>
                  </a:lnTo>
                  <a:lnTo>
                    <a:pt x="196501" y="2451155"/>
                  </a:lnTo>
                  <a:lnTo>
                    <a:pt x="180349" y="2503662"/>
                  </a:lnTo>
                  <a:lnTo>
                    <a:pt x="164548" y="2555795"/>
                  </a:lnTo>
                  <a:lnTo>
                    <a:pt x="149152" y="2607439"/>
                  </a:lnTo>
                  <a:lnTo>
                    <a:pt x="134219" y="2658474"/>
                  </a:lnTo>
                  <a:lnTo>
                    <a:pt x="119802" y="2708784"/>
                  </a:lnTo>
                  <a:lnTo>
                    <a:pt x="105958" y="2758251"/>
                  </a:lnTo>
                  <a:lnTo>
                    <a:pt x="92742" y="2806758"/>
                  </a:lnTo>
                  <a:lnTo>
                    <a:pt x="80208" y="2854187"/>
                  </a:lnTo>
                  <a:lnTo>
                    <a:pt x="68413" y="2900420"/>
                  </a:lnTo>
                  <a:lnTo>
                    <a:pt x="57411" y="2945341"/>
                  </a:lnTo>
                  <a:lnTo>
                    <a:pt x="47259" y="2988831"/>
                  </a:lnTo>
                  <a:lnTo>
                    <a:pt x="38011" y="3030773"/>
                  </a:lnTo>
                  <a:lnTo>
                    <a:pt x="29722" y="3071050"/>
                  </a:lnTo>
                  <a:lnTo>
                    <a:pt x="22449" y="3109545"/>
                  </a:lnTo>
                  <a:lnTo>
                    <a:pt x="11169" y="3180715"/>
                  </a:lnTo>
                  <a:lnTo>
                    <a:pt x="3268" y="3254337"/>
                  </a:lnTo>
                  <a:lnTo>
                    <a:pt x="0" y="3320875"/>
                  </a:lnTo>
                  <a:lnTo>
                    <a:pt x="976" y="3380921"/>
                  </a:lnTo>
                  <a:lnTo>
                    <a:pt x="5812" y="3435064"/>
                  </a:lnTo>
                  <a:lnTo>
                    <a:pt x="14121" y="3483894"/>
                  </a:lnTo>
                  <a:lnTo>
                    <a:pt x="25517" y="3528002"/>
                  </a:lnTo>
                  <a:lnTo>
                    <a:pt x="39612" y="3567978"/>
                  </a:lnTo>
                  <a:lnTo>
                    <a:pt x="56022" y="3604413"/>
                  </a:lnTo>
                  <a:lnTo>
                    <a:pt x="74358" y="3637896"/>
                  </a:lnTo>
                  <a:lnTo>
                    <a:pt x="115268" y="3698369"/>
                  </a:lnTo>
                  <a:lnTo>
                    <a:pt x="137069" y="3726539"/>
                  </a:lnTo>
                  <a:lnTo>
                    <a:pt x="159251" y="3754120"/>
                  </a:lnTo>
                </a:path>
              </a:pathLst>
            </a:custGeom>
            <a:noFill/>
            <a:ln cap="flat" cmpd="sng" w="15225">
              <a:solidFill>
                <a:srgbClr val="AA351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62" name="Google Shape;762;p17"/>
          <p:cNvSpPr/>
          <p:nvPr/>
        </p:nvSpPr>
        <p:spPr>
          <a:xfrm>
            <a:off x="6903719" y="5374640"/>
            <a:ext cx="889000" cy="1295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graphicFrame>
        <p:nvGraphicFramePr>
          <p:cNvPr id="763" name="Google Shape;763;p17"/>
          <p:cNvGraphicFramePr/>
          <p:nvPr/>
        </p:nvGraphicFramePr>
        <p:xfrm>
          <a:off x="6965315" y="54348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{8220176C-6E57-4C5B-AF33-6FBA6FA52E97}</a:tableStyleId>
              </a:tblPr>
              <a:tblGrid>
                <a:gridCol w="753750"/>
              </a:tblGrid>
              <a:tr h="289575">
                <a:tc>
                  <a:txBody>
                    <a:bodyPr/>
                    <a:lstStyle/>
                    <a:p>
                      <a:pPr indent="0" lvl="0" marL="762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F2F9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A::1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22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DECA"/>
                    </a:solidFill>
                  </a:tcPr>
                </a:tc>
              </a:tr>
              <a:tr h="289625">
                <a:tc>
                  <a:txBody>
                    <a:bodyPr/>
                    <a:lstStyle/>
                    <a:p>
                      <a:pPr indent="0" lvl="0" marL="190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F2F9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B::1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22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EE7"/>
                    </a:solidFill>
                  </a:tcPr>
                </a:tc>
              </a:tr>
              <a:tr h="289625">
                <a:tc>
                  <a:txBody>
                    <a:bodyPr/>
                    <a:lstStyle/>
                    <a:p>
                      <a:pPr indent="0" lvl="0" marL="254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F2F9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C::1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28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DECA"/>
                    </a:solidFill>
                  </a:tcPr>
                </a:tc>
              </a:tr>
              <a:tr h="28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payload</a:t>
                      </a:r>
                      <a:endParaRPr sz="1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28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EEE7"/>
                    </a:solidFill>
                  </a:tcPr>
                </a:tc>
              </a:tr>
            </a:tbl>
          </a:graphicData>
        </a:graphic>
      </p:graphicFrame>
      <p:sp>
        <p:nvSpPr>
          <p:cNvPr id="764" name="Google Shape;764;p17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765" name="Google Shape;765;p17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8"/>
          <p:cNvSpPr/>
          <p:nvPr/>
        </p:nvSpPr>
        <p:spPr>
          <a:xfrm>
            <a:off x="8075327" y="259079"/>
            <a:ext cx="4116671" cy="25755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771" name="Google Shape;771;p18"/>
          <p:cNvSpPr txBox="1"/>
          <p:nvPr>
            <p:ph type="title"/>
          </p:nvPr>
        </p:nvSpPr>
        <p:spPr>
          <a:xfrm>
            <a:off x="1103312" y="845185"/>
            <a:ext cx="608076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Lets talk about SDN!</a:t>
            </a:r>
            <a:endParaRPr/>
          </a:p>
        </p:txBody>
      </p:sp>
      <p:sp>
        <p:nvSpPr>
          <p:cNvPr id="772" name="Google Shape;772;p18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773" name="Google Shape;773;p18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4" name="Google Shape;774;p18"/>
          <p:cNvSpPr txBox="1"/>
          <p:nvPr/>
        </p:nvSpPr>
        <p:spPr>
          <a:xfrm>
            <a:off x="4279900" y="2085339"/>
            <a:ext cx="3962400" cy="214376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5700">
            <a:spAutoFit/>
          </a:bodyPr>
          <a:lstStyle/>
          <a:p>
            <a:pPr indent="0" lvl="0" marL="52069" marR="51435" rtl="0" algn="l">
              <a:lnSpc>
                <a:spcPct val="87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Initial Definition - The physical  separation of the network control  plane from the forwarding plane,  and where a control plane  controls several devices.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2720" lvl="0" marL="224790" marR="0" rtl="0" algn="l">
              <a:lnSpc>
                <a:spcPct val="111249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rebuchet MS"/>
              <a:buChar char="•"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Folks who might think openflow *is*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4154" marR="0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SDN!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5" name="Google Shape;775;p18"/>
          <p:cNvSpPr txBox="1"/>
          <p:nvPr/>
        </p:nvSpPr>
        <p:spPr>
          <a:xfrm>
            <a:off x="708659" y="4335779"/>
            <a:ext cx="11104880" cy="2138680"/>
          </a:xfrm>
          <a:prstGeom prst="rect">
            <a:avLst/>
          </a:prstGeom>
          <a:solidFill>
            <a:srgbClr val="505046"/>
          </a:solidFill>
          <a:ln cap="flat" cmpd="sng" w="15225">
            <a:solidFill>
              <a:srgbClr val="EDEB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4953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Software-defined networking (SDN) is an approach to computer networking that allows network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953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administrators to manage network services through abstraction of lower-level functionality.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222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rebuchet MS"/>
              <a:buChar char="•"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Directly programmable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2225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rebuchet MS"/>
              <a:buChar char="•"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Agile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2225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rebuchet MS"/>
              <a:buChar char="•"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Logically centrally managed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2225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rebuchet MS"/>
              <a:buChar char="•"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Programmatically configured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22225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rebuchet MS"/>
              <a:buChar char="•"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Open standards-based and vendor-neutral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9"/>
          <p:cNvSpPr txBox="1"/>
          <p:nvPr>
            <p:ph type="title"/>
          </p:nvPr>
        </p:nvSpPr>
        <p:spPr>
          <a:xfrm>
            <a:off x="1103312" y="845185"/>
            <a:ext cx="313690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 &amp; SDN</a:t>
            </a:r>
            <a:endParaRPr/>
          </a:p>
        </p:txBody>
      </p:sp>
      <p:grpSp>
        <p:nvGrpSpPr>
          <p:cNvPr id="781" name="Google Shape;781;p19"/>
          <p:cNvGrpSpPr/>
          <p:nvPr/>
        </p:nvGrpSpPr>
        <p:grpSpPr>
          <a:xfrm>
            <a:off x="7226300" y="4051299"/>
            <a:ext cx="4470400" cy="2382520"/>
            <a:chOff x="7226300" y="4051299"/>
            <a:chExt cx="4470400" cy="2382520"/>
          </a:xfrm>
        </p:grpSpPr>
        <p:sp>
          <p:nvSpPr>
            <p:cNvPr id="782" name="Google Shape;782;p19"/>
            <p:cNvSpPr/>
            <p:nvPr/>
          </p:nvSpPr>
          <p:spPr>
            <a:xfrm>
              <a:off x="7226300" y="4051299"/>
              <a:ext cx="4470400" cy="2382520"/>
            </a:xfrm>
            <a:custGeom>
              <a:rect b="b" l="l" r="r" t="t"/>
              <a:pathLst>
                <a:path extrusionOk="0" h="2382520" w="4470400">
                  <a:moveTo>
                    <a:pt x="4073271" y="0"/>
                  </a:moveTo>
                  <a:lnTo>
                    <a:pt x="397128" y="0"/>
                  </a:lnTo>
                  <a:lnTo>
                    <a:pt x="350815" y="2671"/>
                  </a:lnTo>
                  <a:lnTo>
                    <a:pt x="306070" y="10488"/>
                  </a:lnTo>
                  <a:lnTo>
                    <a:pt x="263193" y="23151"/>
                  </a:lnTo>
                  <a:lnTo>
                    <a:pt x="222481" y="40364"/>
                  </a:lnTo>
                  <a:lnTo>
                    <a:pt x="184232" y="61828"/>
                  </a:lnTo>
                  <a:lnTo>
                    <a:pt x="148744" y="87244"/>
                  </a:lnTo>
                  <a:lnTo>
                    <a:pt x="116316" y="116316"/>
                  </a:lnTo>
                  <a:lnTo>
                    <a:pt x="87244" y="148744"/>
                  </a:lnTo>
                  <a:lnTo>
                    <a:pt x="61828" y="184232"/>
                  </a:lnTo>
                  <a:lnTo>
                    <a:pt x="40364" y="222481"/>
                  </a:lnTo>
                  <a:lnTo>
                    <a:pt x="23151" y="263193"/>
                  </a:lnTo>
                  <a:lnTo>
                    <a:pt x="10488" y="306070"/>
                  </a:lnTo>
                  <a:lnTo>
                    <a:pt x="2671" y="350815"/>
                  </a:lnTo>
                  <a:lnTo>
                    <a:pt x="0" y="397129"/>
                  </a:lnTo>
                  <a:lnTo>
                    <a:pt x="0" y="1985429"/>
                  </a:lnTo>
                  <a:lnTo>
                    <a:pt x="2671" y="2031737"/>
                  </a:lnTo>
                  <a:lnTo>
                    <a:pt x="10488" y="2076477"/>
                  </a:lnTo>
                  <a:lnTo>
                    <a:pt x="23151" y="2119350"/>
                  </a:lnTo>
                  <a:lnTo>
                    <a:pt x="40364" y="2160058"/>
                  </a:lnTo>
                  <a:lnTo>
                    <a:pt x="61828" y="2198303"/>
                  </a:lnTo>
                  <a:lnTo>
                    <a:pt x="87244" y="2233787"/>
                  </a:lnTo>
                  <a:lnTo>
                    <a:pt x="116316" y="2266213"/>
                  </a:lnTo>
                  <a:lnTo>
                    <a:pt x="148744" y="2295282"/>
                  </a:lnTo>
                  <a:lnTo>
                    <a:pt x="184232" y="2320696"/>
                  </a:lnTo>
                  <a:lnTo>
                    <a:pt x="222481" y="2342158"/>
                  </a:lnTo>
                  <a:lnTo>
                    <a:pt x="263193" y="2359369"/>
                  </a:lnTo>
                  <a:lnTo>
                    <a:pt x="306070" y="2372032"/>
                  </a:lnTo>
                  <a:lnTo>
                    <a:pt x="350815" y="2379848"/>
                  </a:lnTo>
                  <a:lnTo>
                    <a:pt x="397128" y="2382520"/>
                  </a:lnTo>
                  <a:lnTo>
                    <a:pt x="4073271" y="2382520"/>
                  </a:lnTo>
                  <a:lnTo>
                    <a:pt x="4119584" y="2379848"/>
                  </a:lnTo>
                  <a:lnTo>
                    <a:pt x="4164329" y="2372032"/>
                  </a:lnTo>
                  <a:lnTo>
                    <a:pt x="4207206" y="2359369"/>
                  </a:lnTo>
                  <a:lnTo>
                    <a:pt x="4247918" y="2342158"/>
                  </a:lnTo>
                  <a:lnTo>
                    <a:pt x="4286167" y="2320696"/>
                  </a:lnTo>
                  <a:lnTo>
                    <a:pt x="4321655" y="2295282"/>
                  </a:lnTo>
                  <a:lnTo>
                    <a:pt x="4354083" y="2266213"/>
                  </a:lnTo>
                  <a:lnTo>
                    <a:pt x="4383155" y="2233787"/>
                  </a:lnTo>
                  <a:lnTo>
                    <a:pt x="4408571" y="2198303"/>
                  </a:lnTo>
                  <a:lnTo>
                    <a:pt x="4430035" y="2160058"/>
                  </a:lnTo>
                  <a:lnTo>
                    <a:pt x="4447248" y="2119350"/>
                  </a:lnTo>
                  <a:lnTo>
                    <a:pt x="4459911" y="2076477"/>
                  </a:lnTo>
                  <a:lnTo>
                    <a:pt x="4467728" y="2031737"/>
                  </a:lnTo>
                  <a:lnTo>
                    <a:pt x="4470400" y="1985429"/>
                  </a:lnTo>
                  <a:lnTo>
                    <a:pt x="4470400" y="397129"/>
                  </a:lnTo>
                  <a:lnTo>
                    <a:pt x="4467728" y="350815"/>
                  </a:lnTo>
                  <a:lnTo>
                    <a:pt x="4459911" y="306070"/>
                  </a:lnTo>
                  <a:lnTo>
                    <a:pt x="4447248" y="263193"/>
                  </a:lnTo>
                  <a:lnTo>
                    <a:pt x="4430035" y="222481"/>
                  </a:lnTo>
                  <a:lnTo>
                    <a:pt x="4408571" y="184232"/>
                  </a:lnTo>
                  <a:lnTo>
                    <a:pt x="4383155" y="148744"/>
                  </a:lnTo>
                  <a:lnTo>
                    <a:pt x="4354083" y="116316"/>
                  </a:lnTo>
                  <a:lnTo>
                    <a:pt x="4321655" y="87244"/>
                  </a:lnTo>
                  <a:lnTo>
                    <a:pt x="4286167" y="61828"/>
                  </a:lnTo>
                  <a:lnTo>
                    <a:pt x="4247918" y="40364"/>
                  </a:lnTo>
                  <a:lnTo>
                    <a:pt x="4207206" y="23151"/>
                  </a:lnTo>
                  <a:lnTo>
                    <a:pt x="4164329" y="10488"/>
                  </a:lnTo>
                  <a:lnTo>
                    <a:pt x="4119584" y="2671"/>
                  </a:lnTo>
                  <a:lnTo>
                    <a:pt x="4073271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3" name="Google Shape;783;p19"/>
            <p:cNvSpPr/>
            <p:nvPr/>
          </p:nvSpPr>
          <p:spPr>
            <a:xfrm>
              <a:off x="7226300" y="4051299"/>
              <a:ext cx="4470400" cy="2382520"/>
            </a:xfrm>
            <a:custGeom>
              <a:rect b="b" l="l" r="r" t="t"/>
              <a:pathLst>
                <a:path extrusionOk="0" h="2382520" w="4470400">
                  <a:moveTo>
                    <a:pt x="0" y="397129"/>
                  </a:moveTo>
                  <a:lnTo>
                    <a:pt x="2671" y="350815"/>
                  </a:lnTo>
                  <a:lnTo>
                    <a:pt x="10488" y="306070"/>
                  </a:lnTo>
                  <a:lnTo>
                    <a:pt x="23151" y="263193"/>
                  </a:lnTo>
                  <a:lnTo>
                    <a:pt x="40364" y="222481"/>
                  </a:lnTo>
                  <a:lnTo>
                    <a:pt x="61828" y="184232"/>
                  </a:lnTo>
                  <a:lnTo>
                    <a:pt x="87244" y="148744"/>
                  </a:lnTo>
                  <a:lnTo>
                    <a:pt x="116316" y="116316"/>
                  </a:lnTo>
                  <a:lnTo>
                    <a:pt x="148744" y="87244"/>
                  </a:lnTo>
                  <a:lnTo>
                    <a:pt x="184232" y="61828"/>
                  </a:lnTo>
                  <a:lnTo>
                    <a:pt x="222481" y="40364"/>
                  </a:lnTo>
                  <a:lnTo>
                    <a:pt x="263193" y="23151"/>
                  </a:lnTo>
                  <a:lnTo>
                    <a:pt x="306070" y="10488"/>
                  </a:lnTo>
                  <a:lnTo>
                    <a:pt x="350815" y="2671"/>
                  </a:lnTo>
                  <a:lnTo>
                    <a:pt x="397128" y="0"/>
                  </a:lnTo>
                  <a:lnTo>
                    <a:pt x="4073271" y="0"/>
                  </a:lnTo>
                  <a:lnTo>
                    <a:pt x="4119584" y="2671"/>
                  </a:lnTo>
                  <a:lnTo>
                    <a:pt x="4164329" y="10488"/>
                  </a:lnTo>
                  <a:lnTo>
                    <a:pt x="4207206" y="23151"/>
                  </a:lnTo>
                  <a:lnTo>
                    <a:pt x="4247918" y="40364"/>
                  </a:lnTo>
                  <a:lnTo>
                    <a:pt x="4286167" y="61828"/>
                  </a:lnTo>
                  <a:lnTo>
                    <a:pt x="4321655" y="87244"/>
                  </a:lnTo>
                  <a:lnTo>
                    <a:pt x="4354083" y="116316"/>
                  </a:lnTo>
                  <a:lnTo>
                    <a:pt x="4383155" y="148744"/>
                  </a:lnTo>
                  <a:lnTo>
                    <a:pt x="4408571" y="184232"/>
                  </a:lnTo>
                  <a:lnTo>
                    <a:pt x="4430035" y="222481"/>
                  </a:lnTo>
                  <a:lnTo>
                    <a:pt x="4447248" y="263193"/>
                  </a:lnTo>
                  <a:lnTo>
                    <a:pt x="4459911" y="306070"/>
                  </a:lnTo>
                  <a:lnTo>
                    <a:pt x="4467728" y="350815"/>
                  </a:lnTo>
                  <a:lnTo>
                    <a:pt x="4470400" y="397129"/>
                  </a:lnTo>
                  <a:lnTo>
                    <a:pt x="4470400" y="1985429"/>
                  </a:lnTo>
                  <a:lnTo>
                    <a:pt x="4467728" y="2031737"/>
                  </a:lnTo>
                  <a:lnTo>
                    <a:pt x="4459911" y="2076477"/>
                  </a:lnTo>
                  <a:lnTo>
                    <a:pt x="4447248" y="2119350"/>
                  </a:lnTo>
                  <a:lnTo>
                    <a:pt x="4430035" y="2160058"/>
                  </a:lnTo>
                  <a:lnTo>
                    <a:pt x="4408571" y="2198303"/>
                  </a:lnTo>
                  <a:lnTo>
                    <a:pt x="4383155" y="2233787"/>
                  </a:lnTo>
                  <a:lnTo>
                    <a:pt x="4354083" y="2266213"/>
                  </a:lnTo>
                  <a:lnTo>
                    <a:pt x="4321655" y="2295282"/>
                  </a:lnTo>
                  <a:lnTo>
                    <a:pt x="4286167" y="2320696"/>
                  </a:lnTo>
                  <a:lnTo>
                    <a:pt x="4247918" y="2342158"/>
                  </a:lnTo>
                  <a:lnTo>
                    <a:pt x="4207206" y="2359369"/>
                  </a:lnTo>
                  <a:lnTo>
                    <a:pt x="4164329" y="2372032"/>
                  </a:lnTo>
                  <a:lnTo>
                    <a:pt x="4119584" y="2379848"/>
                  </a:lnTo>
                  <a:lnTo>
                    <a:pt x="4073271" y="2382520"/>
                  </a:lnTo>
                  <a:lnTo>
                    <a:pt x="397128" y="2382520"/>
                  </a:lnTo>
                  <a:lnTo>
                    <a:pt x="350815" y="2379848"/>
                  </a:lnTo>
                  <a:lnTo>
                    <a:pt x="306070" y="2372032"/>
                  </a:lnTo>
                  <a:lnTo>
                    <a:pt x="263193" y="2359369"/>
                  </a:lnTo>
                  <a:lnTo>
                    <a:pt x="222481" y="2342158"/>
                  </a:lnTo>
                  <a:lnTo>
                    <a:pt x="184232" y="2320696"/>
                  </a:lnTo>
                  <a:lnTo>
                    <a:pt x="148744" y="2295282"/>
                  </a:lnTo>
                  <a:lnTo>
                    <a:pt x="116316" y="2266213"/>
                  </a:lnTo>
                  <a:lnTo>
                    <a:pt x="87244" y="2233787"/>
                  </a:lnTo>
                  <a:lnTo>
                    <a:pt x="61828" y="2198303"/>
                  </a:lnTo>
                  <a:lnTo>
                    <a:pt x="40364" y="2160058"/>
                  </a:lnTo>
                  <a:lnTo>
                    <a:pt x="23151" y="2119350"/>
                  </a:lnTo>
                  <a:lnTo>
                    <a:pt x="10488" y="2076477"/>
                  </a:lnTo>
                  <a:lnTo>
                    <a:pt x="2671" y="2031737"/>
                  </a:lnTo>
                  <a:lnTo>
                    <a:pt x="0" y="1985429"/>
                  </a:lnTo>
                  <a:lnTo>
                    <a:pt x="0" y="397129"/>
                  </a:lnTo>
                  <a:close/>
                </a:path>
              </a:pathLst>
            </a:custGeom>
            <a:noFill/>
            <a:ln cap="flat" cmpd="sng" w="15225">
              <a:solidFill>
                <a:srgbClr val="AA351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84" name="Google Shape;784;p19"/>
          <p:cNvSpPr txBox="1"/>
          <p:nvPr/>
        </p:nvSpPr>
        <p:spPr>
          <a:xfrm>
            <a:off x="7419340" y="4196397"/>
            <a:ext cx="3803015" cy="849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85115" lvl="0" marL="29718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Stateful PCE can offer centralized  control over the LSPs as a simple  evolutionary approach for SDN.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5" name="Google Shape;785;p19"/>
          <p:cNvSpPr txBox="1"/>
          <p:nvPr/>
        </p:nvSpPr>
        <p:spPr>
          <a:xfrm>
            <a:off x="7419340" y="5294883"/>
            <a:ext cx="4030979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85115" lvl="0" marL="29718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 is a function, that is part of any  SDN controller!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786" name="Google Shape;786;p19"/>
          <p:cNvGrpSpPr/>
          <p:nvPr/>
        </p:nvGrpSpPr>
        <p:grpSpPr>
          <a:xfrm>
            <a:off x="1869439" y="3137789"/>
            <a:ext cx="4835524" cy="3201720"/>
            <a:chOff x="1869439" y="3137789"/>
            <a:chExt cx="4835524" cy="3201720"/>
          </a:xfrm>
        </p:grpSpPr>
        <p:sp>
          <p:nvSpPr>
            <p:cNvPr id="787" name="Google Shape;787;p19"/>
            <p:cNvSpPr/>
            <p:nvPr/>
          </p:nvSpPr>
          <p:spPr>
            <a:xfrm>
              <a:off x="1869439" y="3937000"/>
              <a:ext cx="4835524" cy="240250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8" name="Google Shape;788;p19"/>
            <p:cNvSpPr/>
            <p:nvPr/>
          </p:nvSpPr>
          <p:spPr>
            <a:xfrm>
              <a:off x="2528569" y="3137789"/>
              <a:ext cx="1335405" cy="2498090"/>
            </a:xfrm>
            <a:custGeom>
              <a:rect b="b" l="l" r="r" t="t"/>
              <a:pathLst>
                <a:path extrusionOk="0" h="2498090" w="1335404">
                  <a:moveTo>
                    <a:pt x="0" y="2420747"/>
                  </a:moveTo>
                  <a:lnTo>
                    <a:pt x="36830" y="2497582"/>
                  </a:lnTo>
                  <a:lnTo>
                    <a:pt x="69847" y="2434209"/>
                  </a:lnTo>
                  <a:lnTo>
                    <a:pt x="44323" y="2434209"/>
                  </a:lnTo>
                  <a:lnTo>
                    <a:pt x="31623" y="2433955"/>
                  </a:lnTo>
                  <a:lnTo>
                    <a:pt x="31808" y="2421277"/>
                  </a:lnTo>
                  <a:lnTo>
                    <a:pt x="0" y="2420747"/>
                  </a:lnTo>
                  <a:close/>
                </a:path>
                <a:path extrusionOk="0" h="2498090" w="1335404">
                  <a:moveTo>
                    <a:pt x="31808" y="2421277"/>
                  </a:moveTo>
                  <a:lnTo>
                    <a:pt x="31623" y="2433955"/>
                  </a:lnTo>
                  <a:lnTo>
                    <a:pt x="44323" y="2434209"/>
                  </a:lnTo>
                  <a:lnTo>
                    <a:pt x="44509" y="2421488"/>
                  </a:lnTo>
                  <a:lnTo>
                    <a:pt x="31808" y="2421277"/>
                  </a:lnTo>
                  <a:close/>
                </a:path>
                <a:path extrusionOk="0" h="2498090" w="1335404">
                  <a:moveTo>
                    <a:pt x="44509" y="2421488"/>
                  </a:moveTo>
                  <a:lnTo>
                    <a:pt x="44323" y="2434209"/>
                  </a:lnTo>
                  <a:lnTo>
                    <a:pt x="69847" y="2434209"/>
                  </a:lnTo>
                  <a:lnTo>
                    <a:pt x="76200" y="2422017"/>
                  </a:lnTo>
                  <a:lnTo>
                    <a:pt x="44509" y="2421488"/>
                  </a:lnTo>
                  <a:close/>
                </a:path>
                <a:path extrusionOk="0" h="2498090" w="1335404">
                  <a:moveTo>
                    <a:pt x="34798" y="2332228"/>
                  </a:moveTo>
                  <a:lnTo>
                    <a:pt x="32381" y="2382139"/>
                  </a:lnTo>
                  <a:lnTo>
                    <a:pt x="31808" y="2421277"/>
                  </a:lnTo>
                  <a:lnTo>
                    <a:pt x="44509" y="2421488"/>
                  </a:lnTo>
                  <a:lnTo>
                    <a:pt x="45097" y="2381885"/>
                  </a:lnTo>
                  <a:lnTo>
                    <a:pt x="47498" y="2332863"/>
                  </a:lnTo>
                  <a:lnTo>
                    <a:pt x="34798" y="2332228"/>
                  </a:lnTo>
                  <a:close/>
                </a:path>
                <a:path extrusionOk="0" h="2498090" w="1335404">
                  <a:moveTo>
                    <a:pt x="37211" y="2281555"/>
                  </a:moveTo>
                  <a:lnTo>
                    <a:pt x="36703" y="2294255"/>
                  </a:lnTo>
                  <a:lnTo>
                    <a:pt x="49275" y="2294763"/>
                  </a:lnTo>
                  <a:lnTo>
                    <a:pt x="49911" y="2282063"/>
                  </a:lnTo>
                  <a:lnTo>
                    <a:pt x="37211" y="2281555"/>
                  </a:lnTo>
                  <a:close/>
                </a:path>
                <a:path extrusionOk="0" h="2498090" w="1335404">
                  <a:moveTo>
                    <a:pt x="48132" y="2141855"/>
                  </a:moveTo>
                  <a:lnTo>
                    <a:pt x="47117" y="2151380"/>
                  </a:lnTo>
                  <a:lnTo>
                    <a:pt x="39878" y="2243328"/>
                  </a:lnTo>
                  <a:lnTo>
                    <a:pt x="52450" y="2244344"/>
                  </a:lnTo>
                  <a:lnTo>
                    <a:pt x="59817" y="2152396"/>
                  </a:lnTo>
                  <a:lnTo>
                    <a:pt x="60832" y="2143252"/>
                  </a:lnTo>
                  <a:lnTo>
                    <a:pt x="48132" y="2141855"/>
                  </a:lnTo>
                  <a:close/>
                </a:path>
                <a:path extrusionOk="0" h="2498090" w="1335404">
                  <a:moveTo>
                    <a:pt x="53721" y="2091309"/>
                  </a:moveTo>
                  <a:lnTo>
                    <a:pt x="52324" y="2104009"/>
                  </a:lnTo>
                  <a:lnTo>
                    <a:pt x="65024" y="2105406"/>
                  </a:lnTo>
                  <a:lnTo>
                    <a:pt x="66421" y="2092706"/>
                  </a:lnTo>
                  <a:lnTo>
                    <a:pt x="53721" y="2091309"/>
                  </a:lnTo>
                  <a:close/>
                </a:path>
                <a:path extrusionOk="0" h="2498090" w="1335404">
                  <a:moveTo>
                    <a:pt x="71628" y="1952625"/>
                  </a:moveTo>
                  <a:lnTo>
                    <a:pt x="59690" y="2037080"/>
                  </a:lnTo>
                  <a:lnTo>
                    <a:pt x="57912" y="2053463"/>
                  </a:lnTo>
                  <a:lnTo>
                    <a:pt x="70485" y="2054860"/>
                  </a:lnTo>
                  <a:lnTo>
                    <a:pt x="72390" y="2038350"/>
                  </a:lnTo>
                  <a:lnTo>
                    <a:pt x="84200" y="1954403"/>
                  </a:lnTo>
                  <a:lnTo>
                    <a:pt x="71628" y="1952625"/>
                  </a:lnTo>
                  <a:close/>
                </a:path>
                <a:path extrusionOk="0" h="2498090" w="1335404">
                  <a:moveTo>
                    <a:pt x="79248" y="1902206"/>
                  </a:moveTo>
                  <a:lnTo>
                    <a:pt x="77216" y="1914779"/>
                  </a:lnTo>
                  <a:lnTo>
                    <a:pt x="89662" y="1916938"/>
                  </a:lnTo>
                  <a:lnTo>
                    <a:pt x="91821" y="1904365"/>
                  </a:lnTo>
                  <a:lnTo>
                    <a:pt x="79248" y="1902206"/>
                  </a:lnTo>
                  <a:close/>
                </a:path>
                <a:path extrusionOk="0" h="2498090" w="1335404">
                  <a:moveTo>
                    <a:pt x="104140" y="1764538"/>
                  </a:moveTo>
                  <a:lnTo>
                    <a:pt x="94868" y="1811147"/>
                  </a:lnTo>
                  <a:lnTo>
                    <a:pt x="85725" y="1864741"/>
                  </a:lnTo>
                  <a:lnTo>
                    <a:pt x="98171" y="1866773"/>
                  </a:lnTo>
                  <a:lnTo>
                    <a:pt x="107315" y="1813306"/>
                  </a:lnTo>
                  <a:lnTo>
                    <a:pt x="116586" y="1767078"/>
                  </a:lnTo>
                  <a:lnTo>
                    <a:pt x="104140" y="1764538"/>
                  </a:lnTo>
                  <a:close/>
                </a:path>
                <a:path extrusionOk="0" h="2498090" w="1335404">
                  <a:moveTo>
                    <a:pt x="114173" y="1714754"/>
                  </a:moveTo>
                  <a:lnTo>
                    <a:pt x="111632" y="1727200"/>
                  </a:lnTo>
                  <a:lnTo>
                    <a:pt x="124079" y="1729740"/>
                  </a:lnTo>
                  <a:lnTo>
                    <a:pt x="126618" y="1717294"/>
                  </a:lnTo>
                  <a:lnTo>
                    <a:pt x="114173" y="1714754"/>
                  </a:lnTo>
                  <a:close/>
                </a:path>
                <a:path extrusionOk="0" h="2498090" w="1335404">
                  <a:moveTo>
                    <a:pt x="145669" y="1578356"/>
                  </a:moveTo>
                  <a:lnTo>
                    <a:pt x="142367" y="1590929"/>
                  </a:lnTo>
                  <a:lnTo>
                    <a:pt x="122300" y="1677416"/>
                  </a:lnTo>
                  <a:lnTo>
                    <a:pt x="134747" y="1680210"/>
                  </a:lnTo>
                  <a:lnTo>
                    <a:pt x="154686" y="1593723"/>
                  </a:lnTo>
                  <a:lnTo>
                    <a:pt x="157861" y="1581531"/>
                  </a:lnTo>
                  <a:lnTo>
                    <a:pt x="145669" y="1578356"/>
                  </a:lnTo>
                  <a:close/>
                </a:path>
                <a:path extrusionOk="0" h="2498090" w="1335404">
                  <a:moveTo>
                    <a:pt x="158369" y="1529207"/>
                  </a:moveTo>
                  <a:lnTo>
                    <a:pt x="155194" y="1541399"/>
                  </a:lnTo>
                  <a:lnTo>
                    <a:pt x="167512" y="1544701"/>
                  </a:lnTo>
                  <a:lnTo>
                    <a:pt x="170687" y="1532382"/>
                  </a:lnTo>
                  <a:lnTo>
                    <a:pt x="158369" y="1529207"/>
                  </a:lnTo>
                  <a:close/>
                </a:path>
                <a:path extrusionOk="0" h="2498090" w="1335404">
                  <a:moveTo>
                    <a:pt x="196342" y="1394460"/>
                  </a:moveTo>
                  <a:lnTo>
                    <a:pt x="170434" y="1483233"/>
                  </a:lnTo>
                  <a:lnTo>
                    <a:pt x="168021" y="1492250"/>
                  </a:lnTo>
                  <a:lnTo>
                    <a:pt x="180340" y="1495552"/>
                  </a:lnTo>
                  <a:lnTo>
                    <a:pt x="182625" y="1486535"/>
                  </a:lnTo>
                  <a:lnTo>
                    <a:pt x="208534" y="1398016"/>
                  </a:lnTo>
                  <a:lnTo>
                    <a:pt x="196342" y="1394460"/>
                  </a:lnTo>
                  <a:close/>
                </a:path>
                <a:path extrusionOk="0" h="2498090" w="1335404">
                  <a:moveTo>
                    <a:pt x="211455" y="1345819"/>
                  </a:moveTo>
                  <a:lnTo>
                    <a:pt x="207644" y="1357884"/>
                  </a:lnTo>
                  <a:lnTo>
                    <a:pt x="219710" y="1361821"/>
                  </a:lnTo>
                  <a:lnTo>
                    <a:pt x="223647" y="1349756"/>
                  </a:lnTo>
                  <a:lnTo>
                    <a:pt x="211455" y="1345819"/>
                  </a:lnTo>
                  <a:close/>
                </a:path>
                <a:path extrusionOk="0" h="2498090" w="1335404">
                  <a:moveTo>
                    <a:pt x="256412" y="1213358"/>
                  </a:moveTo>
                  <a:lnTo>
                    <a:pt x="234569" y="1274445"/>
                  </a:lnTo>
                  <a:lnTo>
                    <a:pt x="223266" y="1309624"/>
                  </a:lnTo>
                  <a:lnTo>
                    <a:pt x="235331" y="1313561"/>
                  </a:lnTo>
                  <a:lnTo>
                    <a:pt x="246634" y="1278382"/>
                  </a:lnTo>
                  <a:lnTo>
                    <a:pt x="268350" y="1217676"/>
                  </a:lnTo>
                  <a:lnTo>
                    <a:pt x="256412" y="1213358"/>
                  </a:lnTo>
                  <a:close/>
                </a:path>
                <a:path extrusionOk="0" h="2498090" w="1335404">
                  <a:moveTo>
                    <a:pt x="273812" y="1165479"/>
                  </a:moveTo>
                  <a:lnTo>
                    <a:pt x="270510" y="1173607"/>
                  </a:lnTo>
                  <a:lnTo>
                    <a:pt x="269240" y="1177544"/>
                  </a:lnTo>
                  <a:lnTo>
                    <a:pt x="281178" y="1181735"/>
                  </a:lnTo>
                  <a:lnTo>
                    <a:pt x="282575" y="1177925"/>
                  </a:lnTo>
                  <a:lnTo>
                    <a:pt x="285623" y="1170051"/>
                  </a:lnTo>
                  <a:lnTo>
                    <a:pt x="273812" y="1165479"/>
                  </a:lnTo>
                  <a:close/>
                </a:path>
                <a:path extrusionOk="0" h="2498090" w="1335404">
                  <a:moveTo>
                    <a:pt x="325881" y="1035685"/>
                  </a:moveTo>
                  <a:lnTo>
                    <a:pt x="308863" y="1075563"/>
                  </a:lnTo>
                  <a:lnTo>
                    <a:pt x="287655" y="1129919"/>
                  </a:lnTo>
                  <a:lnTo>
                    <a:pt x="299466" y="1134618"/>
                  </a:lnTo>
                  <a:lnTo>
                    <a:pt x="320802" y="1080135"/>
                  </a:lnTo>
                  <a:lnTo>
                    <a:pt x="337566" y="1040638"/>
                  </a:lnTo>
                  <a:lnTo>
                    <a:pt x="325881" y="1035685"/>
                  </a:lnTo>
                  <a:close/>
                </a:path>
                <a:path extrusionOk="0" h="2498090" w="1335404">
                  <a:moveTo>
                    <a:pt x="345821" y="988949"/>
                  </a:moveTo>
                  <a:lnTo>
                    <a:pt x="340868" y="1000633"/>
                  </a:lnTo>
                  <a:lnTo>
                    <a:pt x="352552" y="1005586"/>
                  </a:lnTo>
                  <a:lnTo>
                    <a:pt x="357505" y="993902"/>
                  </a:lnTo>
                  <a:lnTo>
                    <a:pt x="345821" y="988949"/>
                  </a:lnTo>
                  <a:close/>
                </a:path>
                <a:path extrusionOk="0" h="2498090" w="1335404">
                  <a:moveTo>
                    <a:pt x="405511" y="862203"/>
                  </a:moveTo>
                  <a:lnTo>
                    <a:pt x="392175" y="888365"/>
                  </a:lnTo>
                  <a:lnTo>
                    <a:pt x="361696" y="954024"/>
                  </a:lnTo>
                  <a:lnTo>
                    <a:pt x="373253" y="959358"/>
                  </a:lnTo>
                  <a:lnTo>
                    <a:pt x="403732" y="893699"/>
                  </a:lnTo>
                  <a:lnTo>
                    <a:pt x="416813" y="867918"/>
                  </a:lnTo>
                  <a:lnTo>
                    <a:pt x="405511" y="862203"/>
                  </a:lnTo>
                  <a:close/>
                </a:path>
                <a:path extrusionOk="0" h="2498090" w="1335404">
                  <a:moveTo>
                    <a:pt x="428371" y="816863"/>
                  </a:moveTo>
                  <a:lnTo>
                    <a:pt x="422656" y="828167"/>
                  </a:lnTo>
                  <a:lnTo>
                    <a:pt x="433959" y="833882"/>
                  </a:lnTo>
                  <a:lnTo>
                    <a:pt x="439674" y="822579"/>
                  </a:lnTo>
                  <a:lnTo>
                    <a:pt x="428371" y="816863"/>
                  </a:lnTo>
                  <a:close/>
                </a:path>
                <a:path extrusionOk="0" h="2498090" w="1335404">
                  <a:moveTo>
                    <a:pt x="495935" y="694055"/>
                  </a:moveTo>
                  <a:lnTo>
                    <a:pt x="483616" y="714629"/>
                  </a:lnTo>
                  <a:lnTo>
                    <a:pt x="446278" y="782955"/>
                  </a:lnTo>
                  <a:lnTo>
                    <a:pt x="457327" y="789051"/>
                  </a:lnTo>
                  <a:lnTo>
                    <a:pt x="494792" y="720852"/>
                  </a:lnTo>
                  <a:lnTo>
                    <a:pt x="506856" y="700532"/>
                  </a:lnTo>
                  <a:lnTo>
                    <a:pt x="495935" y="694055"/>
                  </a:lnTo>
                  <a:close/>
                </a:path>
                <a:path extrusionOk="0" h="2498090" w="1335404">
                  <a:moveTo>
                    <a:pt x="522097" y="650494"/>
                  </a:moveTo>
                  <a:lnTo>
                    <a:pt x="515493" y="661416"/>
                  </a:lnTo>
                  <a:lnTo>
                    <a:pt x="526415" y="667893"/>
                  </a:lnTo>
                  <a:lnTo>
                    <a:pt x="532892" y="656971"/>
                  </a:lnTo>
                  <a:lnTo>
                    <a:pt x="522097" y="650494"/>
                  </a:lnTo>
                  <a:close/>
                </a:path>
                <a:path extrusionOk="0" h="2498090" w="1335404">
                  <a:moveTo>
                    <a:pt x="598805" y="533146"/>
                  </a:moveTo>
                  <a:lnTo>
                    <a:pt x="582294" y="556387"/>
                  </a:lnTo>
                  <a:lnTo>
                    <a:pt x="542290" y="617982"/>
                  </a:lnTo>
                  <a:lnTo>
                    <a:pt x="552957" y="624840"/>
                  </a:lnTo>
                  <a:lnTo>
                    <a:pt x="592963" y="563244"/>
                  </a:lnTo>
                  <a:lnTo>
                    <a:pt x="609092" y="540512"/>
                  </a:lnTo>
                  <a:lnTo>
                    <a:pt x="598805" y="533146"/>
                  </a:lnTo>
                  <a:close/>
                </a:path>
                <a:path extrusionOk="0" h="2498090" w="1335404">
                  <a:moveTo>
                    <a:pt x="628142" y="491744"/>
                  </a:moveTo>
                  <a:lnTo>
                    <a:pt x="620776" y="502158"/>
                  </a:lnTo>
                  <a:lnTo>
                    <a:pt x="631190" y="509524"/>
                  </a:lnTo>
                  <a:lnTo>
                    <a:pt x="638556" y="499110"/>
                  </a:lnTo>
                  <a:lnTo>
                    <a:pt x="628142" y="491744"/>
                  </a:lnTo>
                  <a:close/>
                </a:path>
                <a:path extrusionOk="0" h="2498090" w="1335404">
                  <a:moveTo>
                    <a:pt x="715518" y="382015"/>
                  </a:moveTo>
                  <a:lnTo>
                    <a:pt x="687197" y="415163"/>
                  </a:lnTo>
                  <a:lnTo>
                    <a:pt x="651382" y="461137"/>
                  </a:lnTo>
                  <a:lnTo>
                    <a:pt x="661416" y="469011"/>
                  </a:lnTo>
                  <a:lnTo>
                    <a:pt x="697230" y="422910"/>
                  </a:lnTo>
                  <a:lnTo>
                    <a:pt x="725169" y="390271"/>
                  </a:lnTo>
                  <a:lnTo>
                    <a:pt x="715518" y="382015"/>
                  </a:lnTo>
                  <a:close/>
                </a:path>
                <a:path extrusionOk="0" h="2498090" w="1335404">
                  <a:moveTo>
                    <a:pt x="749172" y="343662"/>
                  </a:moveTo>
                  <a:lnTo>
                    <a:pt x="741680" y="351536"/>
                  </a:lnTo>
                  <a:lnTo>
                    <a:pt x="740282" y="353187"/>
                  </a:lnTo>
                  <a:lnTo>
                    <a:pt x="749934" y="361441"/>
                  </a:lnTo>
                  <a:lnTo>
                    <a:pt x="751332" y="359790"/>
                  </a:lnTo>
                  <a:lnTo>
                    <a:pt x="758444" y="352298"/>
                  </a:lnTo>
                  <a:lnTo>
                    <a:pt x="749172" y="343662"/>
                  </a:lnTo>
                  <a:close/>
                </a:path>
                <a:path extrusionOk="0" h="2498090" w="1335404">
                  <a:moveTo>
                    <a:pt x="848487" y="244856"/>
                  </a:moveTo>
                  <a:lnTo>
                    <a:pt x="797432" y="292862"/>
                  </a:lnTo>
                  <a:lnTo>
                    <a:pt x="775462" y="315975"/>
                  </a:lnTo>
                  <a:lnTo>
                    <a:pt x="784606" y="324738"/>
                  </a:lnTo>
                  <a:lnTo>
                    <a:pt x="806577" y="301625"/>
                  </a:lnTo>
                  <a:lnTo>
                    <a:pt x="857122" y="254126"/>
                  </a:lnTo>
                  <a:lnTo>
                    <a:pt x="848487" y="244856"/>
                  </a:lnTo>
                  <a:close/>
                </a:path>
                <a:path extrusionOk="0" h="2498090" w="1335404">
                  <a:moveTo>
                    <a:pt x="887476" y="211709"/>
                  </a:moveTo>
                  <a:lnTo>
                    <a:pt x="877696" y="219837"/>
                  </a:lnTo>
                  <a:lnTo>
                    <a:pt x="885825" y="229615"/>
                  </a:lnTo>
                  <a:lnTo>
                    <a:pt x="895604" y="221487"/>
                  </a:lnTo>
                  <a:lnTo>
                    <a:pt x="887476" y="211709"/>
                  </a:lnTo>
                  <a:close/>
                </a:path>
                <a:path extrusionOk="0" h="2498090" w="1335404">
                  <a:moveTo>
                    <a:pt x="1001649" y="129921"/>
                  </a:moveTo>
                  <a:lnTo>
                    <a:pt x="970660" y="148844"/>
                  </a:lnTo>
                  <a:lnTo>
                    <a:pt x="917320" y="187451"/>
                  </a:lnTo>
                  <a:lnTo>
                    <a:pt x="924814" y="197738"/>
                  </a:lnTo>
                  <a:lnTo>
                    <a:pt x="978154" y="159258"/>
                  </a:lnTo>
                  <a:lnTo>
                    <a:pt x="1008253" y="140715"/>
                  </a:lnTo>
                  <a:lnTo>
                    <a:pt x="1001649" y="129921"/>
                  </a:lnTo>
                  <a:close/>
                </a:path>
                <a:path extrusionOk="0" h="2498090" w="1335404">
                  <a:moveTo>
                    <a:pt x="1045718" y="104012"/>
                  </a:moveTo>
                  <a:lnTo>
                    <a:pt x="1034542" y="110109"/>
                  </a:lnTo>
                  <a:lnTo>
                    <a:pt x="1040510" y="121285"/>
                  </a:lnTo>
                  <a:lnTo>
                    <a:pt x="1051687" y="115188"/>
                  </a:lnTo>
                  <a:lnTo>
                    <a:pt x="1045718" y="104012"/>
                  </a:lnTo>
                  <a:close/>
                </a:path>
                <a:path extrusionOk="0" h="2498090" w="1335404">
                  <a:moveTo>
                    <a:pt x="1175512" y="50037"/>
                  </a:moveTo>
                  <a:lnTo>
                    <a:pt x="1151128" y="57658"/>
                  </a:lnTo>
                  <a:lnTo>
                    <a:pt x="1120775" y="68961"/>
                  </a:lnTo>
                  <a:lnTo>
                    <a:pt x="1090421" y="81787"/>
                  </a:lnTo>
                  <a:lnTo>
                    <a:pt x="1080008" y="86740"/>
                  </a:lnTo>
                  <a:lnTo>
                    <a:pt x="1085469" y="98171"/>
                  </a:lnTo>
                  <a:lnTo>
                    <a:pt x="1096009" y="93218"/>
                  </a:lnTo>
                  <a:lnTo>
                    <a:pt x="1125728" y="80645"/>
                  </a:lnTo>
                  <a:lnTo>
                    <a:pt x="1155572" y="69596"/>
                  </a:lnTo>
                  <a:lnTo>
                    <a:pt x="1179321" y="62102"/>
                  </a:lnTo>
                  <a:lnTo>
                    <a:pt x="1175512" y="50037"/>
                  </a:lnTo>
                  <a:close/>
                </a:path>
                <a:path extrusionOk="0" h="2498090" w="1335404">
                  <a:moveTo>
                    <a:pt x="1225422" y="37464"/>
                  </a:moveTo>
                  <a:lnTo>
                    <a:pt x="1212977" y="40005"/>
                  </a:lnTo>
                  <a:lnTo>
                    <a:pt x="1215517" y="52450"/>
                  </a:lnTo>
                  <a:lnTo>
                    <a:pt x="1227963" y="49911"/>
                  </a:lnTo>
                  <a:lnTo>
                    <a:pt x="1225422" y="37464"/>
                  </a:lnTo>
                  <a:close/>
                </a:path>
                <a:path extrusionOk="0" h="2498090" w="1335404">
                  <a:moveTo>
                    <a:pt x="1256538" y="0"/>
                  </a:moveTo>
                  <a:lnTo>
                    <a:pt x="1262380" y="75946"/>
                  </a:lnTo>
                  <a:lnTo>
                    <a:pt x="1315296" y="44196"/>
                  </a:lnTo>
                  <a:lnTo>
                    <a:pt x="1265046" y="44196"/>
                  </a:lnTo>
                  <a:lnTo>
                    <a:pt x="1263650" y="31496"/>
                  </a:lnTo>
                  <a:lnTo>
                    <a:pt x="1271396" y="30607"/>
                  </a:lnTo>
                  <a:lnTo>
                    <a:pt x="1331664" y="30607"/>
                  </a:lnTo>
                  <a:lnTo>
                    <a:pt x="1256538" y="0"/>
                  </a:lnTo>
                  <a:close/>
                </a:path>
                <a:path extrusionOk="0" h="2498090" w="1335404">
                  <a:moveTo>
                    <a:pt x="1271396" y="30607"/>
                  </a:moveTo>
                  <a:lnTo>
                    <a:pt x="1263650" y="31496"/>
                  </a:lnTo>
                  <a:lnTo>
                    <a:pt x="1265046" y="44196"/>
                  </a:lnTo>
                  <a:lnTo>
                    <a:pt x="1272794" y="43307"/>
                  </a:lnTo>
                  <a:lnTo>
                    <a:pt x="1271396" y="30607"/>
                  </a:lnTo>
                  <a:close/>
                </a:path>
                <a:path extrusionOk="0" h="2498090" w="1335404">
                  <a:moveTo>
                    <a:pt x="1331664" y="30607"/>
                  </a:moveTo>
                  <a:lnTo>
                    <a:pt x="1271396" y="30607"/>
                  </a:lnTo>
                  <a:lnTo>
                    <a:pt x="1272794" y="43307"/>
                  </a:lnTo>
                  <a:lnTo>
                    <a:pt x="1265046" y="44196"/>
                  </a:lnTo>
                  <a:lnTo>
                    <a:pt x="1315296" y="44196"/>
                  </a:lnTo>
                  <a:lnTo>
                    <a:pt x="1335405" y="32131"/>
                  </a:lnTo>
                  <a:lnTo>
                    <a:pt x="1331664" y="30607"/>
                  </a:ln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89" name="Google Shape;789;p19"/>
          <p:cNvSpPr txBox="1"/>
          <p:nvPr/>
        </p:nvSpPr>
        <p:spPr>
          <a:xfrm>
            <a:off x="2646933" y="5816917"/>
            <a:ext cx="42672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PCC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790" name="Google Shape;790;p19"/>
          <p:cNvGrpSpPr/>
          <p:nvPr/>
        </p:nvGrpSpPr>
        <p:grpSpPr>
          <a:xfrm>
            <a:off x="2661920" y="2524760"/>
            <a:ext cx="3406589" cy="3400620"/>
            <a:chOff x="2661920" y="2524760"/>
            <a:chExt cx="3406589" cy="3400620"/>
          </a:xfrm>
        </p:grpSpPr>
        <p:sp>
          <p:nvSpPr>
            <p:cNvPr id="791" name="Google Shape;791;p19"/>
            <p:cNvSpPr/>
            <p:nvPr/>
          </p:nvSpPr>
          <p:spPr>
            <a:xfrm>
              <a:off x="2661920" y="4605626"/>
              <a:ext cx="749681" cy="100015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2" name="Google Shape;792;p19"/>
            <p:cNvSpPr/>
            <p:nvPr/>
          </p:nvSpPr>
          <p:spPr>
            <a:xfrm>
              <a:off x="3601720" y="5247639"/>
              <a:ext cx="360680" cy="62230"/>
            </a:xfrm>
            <a:custGeom>
              <a:rect b="b" l="l" r="r" t="t"/>
              <a:pathLst>
                <a:path extrusionOk="0" h="62229" w="360679">
                  <a:moveTo>
                    <a:pt x="0" y="0"/>
                  </a:moveTo>
                  <a:lnTo>
                    <a:pt x="360425" y="61976"/>
                  </a:lnTo>
                </a:path>
              </a:pathLst>
            </a:custGeom>
            <a:noFill/>
            <a:ln cap="flat" cmpd="sng" w="10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3" name="Google Shape;793;p19"/>
            <p:cNvSpPr/>
            <p:nvPr/>
          </p:nvSpPr>
          <p:spPr>
            <a:xfrm>
              <a:off x="4318000" y="4658360"/>
              <a:ext cx="1750509" cy="126702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4" name="Google Shape;794;p19"/>
            <p:cNvSpPr/>
            <p:nvPr/>
          </p:nvSpPr>
          <p:spPr>
            <a:xfrm>
              <a:off x="3860800" y="2524760"/>
              <a:ext cx="934720" cy="12954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5" name="Google Shape;795;p19"/>
            <p:cNvSpPr/>
            <p:nvPr/>
          </p:nvSpPr>
          <p:spPr>
            <a:xfrm>
              <a:off x="4790440" y="3140583"/>
              <a:ext cx="1110615" cy="2642870"/>
            </a:xfrm>
            <a:custGeom>
              <a:rect b="b" l="l" r="r" t="t"/>
              <a:pathLst>
                <a:path extrusionOk="0" h="2642870" w="1110614">
                  <a:moveTo>
                    <a:pt x="1065873" y="2566311"/>
                  </a:moveTo>
                  <a:lnTo>
                    <a:pt x="1034161" y="2566708"/>
                  </a:lnTo>
                  <a:lnTo>
                    <a:pt x="1073150" y="2642425"/>
                  </a:lnTo>
                  <a:lnTo>
                    <a:pt x="1103925" y="2579014"/>
                  </a:lnTo>
                  <a:lnTo>
                    <a:pt x="1066038" y="2579014"/>
                  </a:lnTo>
                  <a:lnTo>
                    <a:pt x="1065873" y="2566311"/>
                  </a:lnTo>
                  <a:close/>
                </a:path>
                <a:path extrusionOk="0" h="2642870" w="1110614">
                  <a:moveTo>
                    <a:pt x="1078573" y="2566152"/>
                  </a:moveTo>
                  <a:lnTo>
                    <a:pt x="1065873" y="2566311"/>
                  </a:lnTo>
                  <a:lnTo>
                    <a:pt x="1066038" y="2579014"/>
                  </a:lnTo>
                  <a:lnTo>
                    <a:pt x="1078738" y="2578849"/>
                  </a:lnTo>
                  <a:lnTo>
                    <a:pt x="1078573" y="2566152"/>
                  </a:lnTo>
                  <a:close/>
                </a:path>
                <a:path extrusionOk="0" h="2642870" w="1110614">
                  <a:moveTo>
                    <a:pt x="1110361" y="2565755"/>
                  </a:moveTo>
                  <a:lnTo>
                    <a:pt x="1078573" y="2566152"/>
                  </a:lnTo>
                  <a:lnTo>
                    <a:pt x="1078738" y="2578849"/>
                  </a:lnTo>
                  <a:lnTo>
                    <a:pt x="1066038" y="2579014"/>
                  </a:lnTo>
                  <a:lnTo>
                    <a:pt x="1103925" y="2579014"/>
                  </a:lnTo>
                  <a:lnTo>
                    <a:pt x="1110361" y="2565755"/>
                  </a:lnTo>
                  <a:close/>
                </a:path>
                <a:path extrusionOk="0" h="2642870" w="1110614">
                  <a:moveTo>
                    <a:pt x="1076325" y="2477122"/>
                  </a:moveTo>
                  <a:lnTo>
                    <a:pt x="1063625" y="2477604"/>
                  </a:lnTo>
                  <a:lnTo>
                    <a:pt x="1065276" y="2520010"/>
                  </a:lnTo>
                  <a:lnTo>
                    <a:pt x="1065873" y="2566311"/>
                  </a:lnTo>
                  <a:lnTo>
                    <a:pt x="1078573" y="2566152"/>
                  </a:lnTo>
                  <a:lnTo>
                    <a:pt x="1077976" y="2519857"/>
                  </a:lnTo>
                  <a:lnTo>
                    <a:pt x="1076325" y="2477122"/>
                  </a:lnTo>
                  <a:close/>
                </a:path>
                <a:path extrusionOk="0" h="2642870" w="1110614">
                  <a:moveTo>
                    <a:pt x="1074420" y="2426335"/>
                  </a:moveTo>
                  <a:lnTo>
                    <a:pt x="1061720" y="2426842"/>
                  </a:lnTo>
                  <a:lnTo>
                    <a:pt x="1062227" y="2439542"/>
                  </a:lnTo>
                  <a:lnTo>
                    <a:pt x="1074927" y="2439035"/>
                  </a:lnTo>
                  <a:lnTo>
                    <a:pt x="1074420" y="2426335"/>
                  </a:lnTo>
                  <a:close/>
                </a:path>
                <a:path extrusionOk="0" h="2642870" w="1110614">
                  <a:moveTo>
                    <a:pt x="1066419" y="2286761"/>
                  </a:moveTo>
                  <a:lnTo>
                    <a:pt x="1053846" y="2287523"/>
                  </a:lnTo>
                  <a:lnTo>
                    <a:pt x="1060069" y="2388869"/>
                  </a:lnTo>
                  <a:lnTo>
                    <a:pt x="1072769" y="2388107"/>
                  </a:lnTo>
                  <a:lnTo>
                    <a:pt x="1066419" y="2286761"/>
                  </a:lnTo>
                  <a:close/>
                </a:path>
                <a:path extrusionOk="0" h="2642870" w="1110614">
                  <a:moveTo>
                    <a:pt x="1062355" y="2235961"/>
                  </a:moveTo>
                  <a:lnTo>
                    <a:pt x="1049655" y="2237104"/>
                  </a:lnTo>
                  <a:lnTo>
                    <a:pt x="1050798" y="2249678"/>
                  </a:lnTo>
                  <a:lnTo>
                    <a:pt x="1063498" y="2248661"/>
                  </a:lnTo>
                  <a:lnTo>
                    <a:pt x="1062355" y="2235961"/>
                  </a:lnTo>
                  <a:close/>
                </a:path>
                <a:path extrusionOk="0" h="2642870" w="1110614">
                  <a:moveTo>
                    <a:pt x="1049020" y="2096769"/>
                  </a:moveTo>
                  <a:lnTo>
                    <a:pt x="1036447" y="2098166"/>
                  </a:lnTo>
                  <a:lnTo>
                    <a:pt x="1042670" y="2155570"/>
                  </a:lnTo>
                  <a:lnTo>
                    <a:pt x="1046480" y="2199131"/>
                  </a:lnTo>
                  <a:lnTo>
                    <a:pt x="1059052" y="2197989"/>
                  </a:lnTo>
                  <a:lnTo>
                    <a:pt x="1055370" y="2154428"/>
                  </a:lnTo>
                  <a:lnTo>
                    <a:pt x="1049020" y="2096769"/>
                  </a:lnTo>
                  <a:close/>
                </a:path>
                <a:path extrusionOk="0" h="2642870" w="1110614">
                  <a:moveTo>
                    <a:pt x="1043559" y="2046223"/>
                  </a:moveTo>
                  <a:lnTo>
                    <a:pt x="1030859" y="2047620"/>
                  </a:lnTo>
                  <a:lnTo>
                    <a:pt x="1032256" y="2060320"/>
                  </a:lnTo>
                  <a:lnTo>
                    <a:pt x="1044956" y="2058923"/>
                  </a:lnTo>
                  <a:lnTo>
                    <a:pt x="1043559" y="2046223"/>
                  </a:lnTo>
                  <a:close/>
                </a:path>
                <a:path extrusionOk="0" h="2642870" w="1110614">
                  <a:moveTo>
                    <a:pt x="1025144" y="1907539"/>
                  </a:moveTo>
                  <a:lnTo>
                    <a:pt x="1012571" y="1909444"/>
                  </a:lnTo>
                  <a:lnTo>
                    <a:pt x="1013840" y="1916937"/>
                  </a:lnTo>
                  <a:lnTo>
                    <a:pt x="1026160" y="2010028"/>
                  </a:lnTo>
                  <a:lnTo>
                    <a:pt x="1038733" y="2008250"/>
                  </a:lnTo>
                  <a:lnTo>
                    <a:pt x="1026413" y="1915286"/>
                  </a:lnTo>
                  <a:lnTo>
                    <a:pt x="1025144" y="1907539"/>
                  </a:lnTo>
                  <a:close/>
                </a:path>
                <a:path extrusionOk="0" h="2642870" w="1110614">
                  <a:moveTo>
                    <a:pt x="1017270" y="1857247"/>
                  </a:moveTo>
                  <a:lnTo>
                    <a:pt x="1004824" y="1859279"/>
                  </a:lnTo>
                  <a:lnTo>
                    <a:pt x="1006729" y="1871852"/>
                  </a:lnTo>
                  <a:lnTo>
                    <a:pt x="1019301" y="1869820"/>
                  </a:lnTo>
                  <a:lnTo>
                    <a:pt x="1017270" y="1857247"/>
                  </a:lnTo>
                  <a:close/>
                </a:path>
                <a:path extrusionOk="0" h="2642870" w="1110614">
                  <a:moveTo>
                    <a:pt x="993901" y="1719452"/>
                  </a:moveTo>
                  <a:lnTo>
                    <a:pt x="981456" y="1721611"/>
                  </a:lnTo>
                  <a:lnTo>
                    <a:pt x="995426" y="1799716"/>
                  </a:lnTo>
                  <a:lnTo>
                    <a:pt x="998855" y="1821560"/>
                  </a:lnTo>
                  <a:lnTo>
                    <a:pt x="1011427" y="1819655"/>
                  </a:lnTo>
                  <a:lnTo>
                    <a:pt x="1007999" y="1797684"/>
                  </a:lnTo>
                  <a:lnTo>
                    <a:pt x="993901" y="1719452"/>
                  </a:lnTo>
                  <a:close/>
                </a:path>
                <a:path extrusionOk="0" h="2642870" w="1110614">
                  <a:moveTo>
                    <a:pt x="984631" y="1669287"/>
                  </a:moveTo>
                  <a:lnTo>
                    <a:pt x="972185" y="1671827"/>
                  </a:lnTo>
                  <a:lnTo>
                    <a:pt x="974725" y="1684146"/>
                  </a:lnTo>
                  <a:lnTo>
                    <a:pt x="987171" y="1681860"/>
                  </a:lnTo>
                  <a:lnTo>
                    <a:pt x="984631" y="1669287"/>
                  </a:lnTo>
                  <a:close/>
                </a:path>
                <a:path extrusionOk="0" h="2642870" w="1110614">
                  <a:moveTo>
                    <a:pt x="955929" y="1532508"/>
                  </a:moveTo>
                  <a:lnTo>
                    <a:pt x="943610" y="1535302"/>
                  </a:lnTo>
                  <a:lnTo>
                    <a:pt x="951611" y="1570354"/>
                  </a:lnTo>
                  <a:lnTo>
                    <a:pt x="964564" y="1634489"/>
                  </a:lnTo>
                  <a:lnTo>
                    <a:pt x="977011" y="1631949"/>
                  </a:lnTo>
                  <a:lnTo>
                    <a:pt x="964057" y="1567814"/>
                  </a:lnTo>
                  <a:lnTo>
                    <a:pt x="955929" y="1532508"/>
                  </a:lnTo>
                  <a:close/>
                </a:path>
                <a:path extrusionOk="0" h="2642870" w="1110614">
                  <a:moveTo>
                    <a:pt x="944752" y="1482978"/>
                  </a:moveTo>
                  <a:lnTo>
                    <a:pt x="932307" y="1485772"/>
                  </a:lnTo>
                  <a:lnTo>
                    <a:pt x="935101" y="1498091"/>
                  </a:lnTo>
                  <a:lnTo>
                    <a:pt x="947547" y="1495297"/>
                  </a:lnTo>
                  <a:lnTo>
                    <a:pt x="944752" y="1482978"/>
                  </a:lnTo>
                  <a:close/>
                </a:path>
                <a:path extrusionOk="0" h="2642870" w="1110614">
                  <a:moveTo>
                    <a:pt x="911098" y="1347215"/>
                  </a:moveTo>
                  <a:lnTo>
                    <a:pt x="898779" y="1350264"/>
                  </a:lnTo>
                  <a:lnTo>
                    <a:pt x="923671" y="1448815"/>
                  </a:lnTo>
                  <a:lnTo>
                    <a:pt x="935989" y="1445640"/>
                  </a:lnTo>
                  <a:lnTo>
                    <a:pt x="911098" y="1347215"/>
                  </a:lnTo>
                  <a:close/>
                </a:path>
                <a:path extrusionOk="0" h="2642870" w="1110614">
                  <a:moveTo>
                    <a:pt x="897382" y="1298066"/>
                  </a:moveTo>
                  <a:lnTo>
                    <a:pt x="885189" y="1301495"/>
                  </a:lnTo>
                  <a:lnTo>
                    <a:pt x="888619" y="1313687"/>
                  </a:lnTo>
                  <a:lnTo>
                    <a:pt x="900811" y="1310385"/>
                  </a:lnTo>
                  <a:lnTo>
                    <a:pt x="897382" y="1298066"/>
                  </a:lnTo>
                  <a:close/>
                </a:path>
                <a:path extrusionOk="0" h="2642870" w="1110614">
                  <a:moveTo>
                    <a:pt x="858138" y="1163827"/>
                  </a:moveTo>
                  <a:lnTo>
                    <a:pt x="845947" y="1167637"/>
                  </a:lnTo>
                  <a:lnTo>
                    <a:pt x="869061" y="1243202"/>
                  </a:lnTo>
                  <a:lnTo>
                    <a:pt x="875030" y="1264792"/>
                  </a:lnTo>
                  <a:lnTo>
                    <a:pt x="887222" y="1261364"/>
                  </a:lnTo>
                  <a:lnTo>
                    <a:pt x="881252" y="1239773"/>
                  </a:lnTo>
                  <a:lnTo>
                    <a:pt x="858138" y="1163827"/>
                  </a:lnTo>
                  <a:close/>
                </a:path>
                <a:path extrusionOk="0" h="2642870" w="1110614">
                  <a:moveTo>
                    <a:pt x="842772" y="1115314"/>
                  </a:moveTo>
                  <a:lnTo>
                    <a:pt x="830707" y="1119377"/>
                  </a:lnTo>
                  <a:lnTo>
                    <a:pt x="834771" y="1131315"/>
                  </a:lnTo>
                  <a:lnTo>
                    <a:pt x="846709" y="1127378"/>
                  </a:lnTo>
                  <a:lnTo>
                    <a:pt x="842772" y="1115314"/>
                  </a:lnTo>
                  <a:close/>
                </a:path>
                <a:path extrusionOk="0" h="2642870" w="1110614">
                  <a:moveTo>
                    <a:pt x="797179" y="983106"/>
                  </a:moveTo>
                  <a:lnTo>
                    <a:pt x="785240" y="987424"/>
                  </a:lnTo>
                  <a:lnTo>
                    <a:pt x="803910" y="1038986"/>
                  </a:lnTo>
                  <a:lnTo>
                    <a:pt x="818642" y="1083183"/>
                  </a:lnTo>
                  <a:lnTo>
                    <a:pt x="830707" y="1079118"/>
                  </a:lnTo>
                  <a:lnTo>
                    <a:pt x="815975" y="1034922"/>
                  </a:lnTo>
                  <a:lnTo>
                    <a:pt x="797179" y="983106"/>
                  </a:lnTo>
                  <a:close/>
                </a:path>
                <a:path extrusionOk="0" h="2642870" w="1110614">
                  <a:moveTo>
                    <a:pt x="779780" y="935227"/>
                  </a:moveTo>
                  <a:lnTo>
                    <a:pt x="767969" y="939799"/>
                  </a:lnTo>
                  <a:lnTo>
                    <a:pt x="768731" y="941831"/>
                  </a:lnTo>
                  <a:lnTo>
                    <a:pt x="772287" y="951610"/>
                  </a:lnTo>
                  <a:lnTo>
                    <a:pt x="784225" y="947292"/>
                  </a:lnTo>
                  <a:lnTo>
                    <a:pt x="780669" y="937513"/>
                  </a:lnTo>
                  <a:lnTo>
                    <a:pt x="779780" y="935227"/>
                  </a:lnTo>
                  <a:close/>
                </a:path>
                <a:path extrusionOk="0" h="2642870" w="1110614">
                  <a:moveTo>
                    <a:pt x="727329" y="805433"/>
                  </a:moveTo>
                  <a:lnTo>
                    <a:pt x="715645" y="810513"/>
                  </a:lnTo>
                  <a:lnTo>
                    <a:pt x="731901" y="848232"/>
                  </a:lnTo>
                  <a:lnTo>
                    <a:pt x="753999" y="904366"/>
                  </a:lnTo>
                  <a:lnTo>
                    <a:pt x="765810" y="899667"/>
                  </a:lnTo>
                  <a:lnTo>
                    <a:pt x="743712" y="843533"/>
                  </a:lnTo>
                  <a:lnTo>
                    <a:pt x="727329" y="805433"/>
                  </a:lnTo>
                  <a:close/>
                </a:path>
                <a:path extrusionOk="0" h="2642870" w="1110614">
                  <a:moveTo>
                    <a:pt x="707389" y="758824"/>
                  </a:moveTo>
                  <a:lnTo>
                    <a:pt x="695706" y="763777"/>
                  </a:lnTo>
                  <a:lnTo>
                    <a:pt x="700659" y="775461"/>
                  </a:lnTo>
                  <a:lnTo>
                    <a:pt x="712343" y="770508"/>
                  </a:lnTo>
                  <a:lnTo>
                    <a:pt x="707389" y="758824"/>
                  </a:lnTo>
                  <a:close/>
                </a:path>
                <a:path extrusionOk="0" h="2642870" w="1110614">
                  <a:moveTo>
                    <a:pt x="647319" y="632205"/>
                  </a:moveTo>
                  <a:lnTo>
                    <a:pt x="635888" y="638047"/>
                  </a:lnTo>
                  <a:lnTo>
                    <a:pt x="653669" y="672845"/>
                  </a:lnTo>
                  <a:lnTo>
                    <a:pt x="679831" y="729360"/>
                  </a:lnTo>
                  <a:lnTo>
                    <a:pt x="691388" y="724026"/>
                  </a:lnTo>
                  <a:lnTo>
                    <a:pt x="665099" y="667511"/>
                  </a:lnTo>
                  <a:lnTo>
                    <a:pt x="647319" y="632205"/>
                  </a:lnTo>
                  <a:close/>
                </a:path>
                <a:path extrusionOk="0" h="2642870" w="1110614">
                  <a:moveTo>
                    <a:pt x="624332" y="586993"/>
                  </a:moveTo>
                  <a:lnTo>
                    <a:pt x="613029" y="592708"/>
                  </a:lnTo>
                  <a:lnTo>
                    <a:pt x="618744" y="604011"/>
                  </a:lnTo>
                  <a:lnTo>
                    <a:pt x="630047" y="598296"/>
                  </a:lnTo>
                  <a:lnTo>
                    <a:pt x="624332" y="586993"/>
                  </a:lnTo>
                  <a:close/>
                </a:path>
                <a:path extrusionOk="0" h="2642870" w="1110614">
                  <a:moveTo>
                    <a:pt x="554736" y="465327"/>
                  </a:moveTo>
                  <a:lnTo>
                    <a:pt x="543813" y="471931"/>
                  </a:lnTo>
                  <a:lnTo>
                    <a:pt x="569849" y="514730"/>
                  </a:lnTo>
                  <a:lnTo>
                    <a:pt x="594613" y="559561"/>
                  </a:lnTo>
                  <a:lnTo>
                    <a:pt x="605789" y="553338"/>
                  </a:lnTo>
                  <a:lnTo>
                    <a:pt x="580898" y="508634"/>
                  </a:lnTo>
                  <a:lnTo>
                    <a:pt x="554736" y="465327"/>
                  </a:lnTo>
                  <a:close/>
                </a:path>
                <a:path extrusionOk="0" h="2642870" w="1110614">
                  <a:moveTo>
                    <a:pt x="527558" y="422020"/>
                  </a:moveTo>
                  <a:lnTo>
                    <a:pt x="517017" y="429005"/>
                  </a:lnTo>
                  <a:lnTo>
                    <a:pt x="524129" y="439674"/>
                  </a:lnTo>
                  <a:lnTo>
                    <a:pt x="534670" y="432562"/>
                  </a:lnTo>
                  <a:lnTo>
                    <a:pt x="527558" y="422020"/>
                  </a:lnTo>
                  <a:close/>
                </a:path>
                <a:path extrusionOk="0" h="2642870" w="1110614">
                  <a:moveTo>
                    <a:pt x="446786" y="307720"/>
                  </a:moveTo>
                  <a:lnTo>
                    <a:pt x="436625" y="315213"/>
                  </a:lnTo>
                  <a:lnTo>
                    <a:pt x="481457" y="375792"/>
                  </a:lnTo>
                  <a:lnTo>
                    <a:pt x="495808" y="397382"/>
                  </a:lnTo>
                  <a:lnTo>
                    <a:pt x="506475" y="390270"/>
                  </a:lnTo>
                  <a:lnTo>
                    <a:pt x="491998" y="368680"/>
                  </a:lnTo>
                  <a:lnTo>
                    <a:pt x="446786" y="307720"/>
                  </a:lnTo>
                  <a:close/>
                </a:path>
                <a:path extrusionOk="0" h="2642870" w="1110614">
                  <a:moveTo>
                    <a:pt x="414274" y="268224"/>
                  </a:moveTo>
                  <a:lnTo>
                    <a:pt x="404495" y="276351"/>
                  </a:lnTo>
                  <a:lnTo>
                    <a:pt x="412623" y="286130"/>
                  </a:lnTo>
                  <a:lnTo>
                    <a:pt x="422401" y="278002"/>
                  </a:lnTo>
                  <a:lnTo>
                    <a:pt x="414274" y="268224"/>
                  </a:lnTo>
                  <a:close/>
                </a:path>
                <a:path extrusionOk="0" h="2642870" w="1110614">
                  <a:moveTo>
                    <a:pt x="317119" y="166750"/>
                  </a:moveTo>
                  <a:lnTo>
                    <a:pt x="308610" y="176275"/>
                  </a:lnTo>
                  <a:lnTo>
                    <a:pt x="318135" y="184657"/>
                  </a:lnTo>
                  <a:lnTo>
                    <a:pt x="342011" y="207644"/>
                  </a:lnTo>
                  <a:lnTo>
                    <a:pt x="379730" y="247903"/>
                  </a:lnTo>
                  <a:lnTo>
                    <a:pt x="389000" y="239267"/>
                  </a:lnTo>
                  <a:lnTo>
                    <a:pt x="351155" y="198881"/>
                  </a:lnTo>
                  <a:lnTo>
                    <a:pt x="326898" y="175513"/>
                  </a:lnTo>
                  <a:lnTo>
                    <a:pt x="317119" y="166750"/>
                  </a:lnTo>
                  <a:close/>
                </a:path>
                <a:path extrusionOk="0" h="2642870" w="1110614">
                  <a:moveTo>
                    <a:pt x="278130" y="133730"/>
                  </a:moveTo>
                  <a:lnTo>
                    <a:pt x="270129" y="143509"/>
                  </a:lnTo>
                  <a:lnTo>
                    <a:pt x="279908" y="151637"/>
                  </a:lnTo>
                  <a:lnTo>
                    <a:pt x="288036" y="141731"/>
                  </a:lnTo>
                  <a:lnTo>
                    <a:pt x="278130" y="133730"/>
                  </a:lnTo>
                  <a:close/>
                </a:path>
                <a:path extrusionOk="0" h="2642870" w="1110614">
                  <a:moveTo>
                    <a:pt x="158496" y="59436"/>
                  </a:moveTo>
                  <a:lnTo>
                    <a:pt x="153035" y="70865"/>
                  </a:lnTo>
                  <a:lnTo>
                    <a:pt x="172338" y="80009"/>
                  </a:lnTo>
                  <a:lnTo>
                    <a:pt x="196850" y="93471"/>
                  </a:lnTo>
                  <a:lnTo>
                    <a:pt x="221361" y="108457"/>
                  </a:lnTo>
                  <a:lnTo>
                    <a:pt x="239902" y="121157"/>
                  </a:lnTo>
                  <a:lnTo>
                    <a:pt x="247142" y="110743"/>
                  </a:lnTo>
                  <a:lnTo>
                    <a:pt x="228473" y="98043"/>
                  </a:lnTo>
                  <a:lnTo>
                    <a:pt x="203454" y="82550"/>
                  </a:lnTo>
                  <a:lnTo>
                    <a:pt x="178435" y="68961"/>
                  </a:lnTo>
                  <a:lnTo>
                    <a:pt x="158496" y="59436"/>
                  </a:lnTo>
                  <a:close/>
                </a:path>
                <a:path extrusionOk="0" h="2642870" w="1110614">
                  <a:moveTo>
                    <a:pt x="110362" y="40893"/>
                  </a:moveTo>
                  <a:lnTo>
                    <a:pt x="106299" y="52958"/>
                  </a:lnTo>
                  <a:lnTo>
                    <a:pt x="118363" y="56895"/>
                  </a:lnTo>
                  <a:lnTo>
                    <a:pt x="122427" y="44957"/>
                  </a:lnTo>
                  <a:lnTo>
                    <a:pt x="110362" y="40893"/>
                  </a:lnTo>
                  <a:close/>
                </a:path>
                <a:path extrusionOk="0" h="2642870" w="1110614">
                  <a:moveTo>
                    <a:pt x="80010" y="0"/>
                  </a:moveTo>
                  <a:lnTo>
                    <a:pt x="0" y="29337"/>
                  </a:lnTo>
                  <a:lnTo>
                    <a:pt x="71500" y="75691"/>
                  </a:lnTo>
                  <a:lnTo>
                    <a:pt x="75027" y="44322"/>
                  </a:lnTo>
                  <a:lnTo>
                    <a:pt x="69976" y="44322"/>
                  </a:lnTo>
                  <a:lnTo>
                    <a:pt x="61849" y="42671"/>
                  </a:lnTo>
                  <a:lnTo>
                    <a:pt x="64515" y="30225"/>
                  </a:lnTo>
                  <a:lnTo>
                    <a:pt x="76612" y="30225"/>
                  </a:lnTo>
                  <a:lnTo>
                    <a:pt x="80010" y="0"/>
                  </a:lnTo>
                  <a:close/>
                </a:path>
                <a:path extrusionOk="0" h="2642870" w="1110614">
                  <a:moveTo>
                    <a:pt x="64515" y="30225"/>
                  </a:moveTo>
                  <a:lnTo>
                    <a:pt x="61849" y="42671"/>
                  </a:lnTo>
                  <a:lnTo>
                    <a:pt x="69976" y="44322"/>
                  </a:lnTo>
                  <a:lnTo>
                    <a:pt x="72644" y="32003"/>
                  </a:lnTo>
                  <a:lnTo>
                    <a:pt x="64515" y="30225"/>
                  </a:lnTo>
                  <a:close/>
                </a:path>
                <a:path extrusionOk="0" h="2642870" w="1110614">
                  <a:moveTo>
                    <a:pt x="76612" y="30225"/>
                  </a:moveTo>
                  <a:lnTo>
                    <a:pt x="64515" y="30225"/>
                  </a:lnTo>
                  <a:lnTo>
                    <a:pt x="72644" y="32003"/>
                  </a:lnTo>
                  <a:lnTo>
                    <a:pt x="69976" y="44322"/>
                  </a:lnTo>
                  <a:lnTo>
                    <a:pt x="75027" y="44322"/>
                  </a:lnTo>
                  <a:lnTo>
                    <a:pt x="76612" y="30225"/>
                  </a:ln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96" name="Google Shape;796;p19"/>
          <p:cNvSpPr txBox="1"/>
          <p:nvPr/>
        </p:nvSpPr>
        <p:spPr>
          <a:xfrm>
            <a:off x="2037079" y="3153156"/>
            <a:ext cx="864869" cy="848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98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PCEP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Protocol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7" name="Google Shape;797;p19"/>
          <p:cNvSpPr txBox="1"/>
          <p:nvPr/>
        </p:nvSpPr>
        <p:spPr>
          <a:xfrm>
            <a:off x="5075554" y="5749607"/>
            <a:ext cx="426720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PCC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8" name="Google Shape;798;p19"/>
          <p:cNvSpPr txBox="1"/>
          <p:nvPr/>
        </p:nvSpPr>
        <p:spPr>
          <a:xfrm>
            <a:off x="5416550" y="2861627"/>
            <a:ext cx="848360" cy="849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Stateful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PCE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Trebuchet MS"/>
                <a:ea typeface="Trebuchet MS"/>
                <a:cs typeface="Trebuchet MS"/>
                <a:sym typeface="Trebuchet MS"/>
              </a:rPr>
              <a:t>Server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9" name="Google Shape;799;p19"/>
          <p:cNvSpPr/>
          <p:nvPr/>
        </p:nvSpPr>
        <p:spPr>
          <a:xfrm>
            <a:off x="1711960" y="2016760"/>
            <a:ext cx="5359399" cy="65532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00" name="Google Shape;800;p19"/>
          <p:cNvSpPr txBox="1"/>
          <p:nvPr/>
        </p:nvSpPr>
        <p:spPr>
          <a:xfrm>
            <a:off x="2180970" y="2131631"/>
            <a:ext cx="4424680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Abstraction &amp; Algorithms over Stateful PCE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01" name="Google Shape;801;p19"/>
          <p:cNvGrpSpPr/>
          <p:nvPr/>
        </p:nvGrpSpPr>
        <p:grpSpPr>
          <a:xfrm>
            <a:off x="6019800" y="1198880"/>
            <a:ext cx="5562600" cy="4262120"/>
            <a:chOff x="6019800" y="1198880"/>
            <a:chExt cx="5562600" cy="4262120"/>
          </a:xfrm>
        </p:grpSpPr>
        <p:sp>
          <p:nvSpPr>
            <p:cNvPr id="802" name="Google Shape;802;p19"/>
            <p:cNvSpPr/>
            <p:nvPr/>
          </p:nvSpPr>
          <p:spPr>
            <a:xfrm>
              <a:off x="7493000" y="1198880"/>
              <a:ext cx="4089400" cy="268224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3" name="Google Shape;803;p19"/>
            <p:cNvSpPr/>
            <p:nvPr/>
          </p:nvSpPr>
          <p:spPr>
            <a:xfrm>
              <a:off x="6924039" y="1686560"/>
              <a:ext cx="863600" cy="65532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4" name="Google Shape;804;p19"/>
            <p:cNvSpPr/>
            <p:nvPr/>
          </p:nvSpPr>
          <p:spPr>
            <a:xfrm>
              <a:off x="6979285" y="1828800"/>
              <a:ext cx="655320" cy="444500"/>
            </a:xfrm>
            <a:custGeom>
              <a:rect b="b" l="l" r="r" t="t"/>
              <a:pathLst>
                <a:path extrusionOk="0" h="444500" w="655320">
                  <a:moveTo>
                    <a:pt x="621427" y="22439"/>
                  </a:moveTo>
                  <a:lnTo>
                    <a:pt x="601443" y="23708"/>
                  </a:lnTo>
                  <a:lnTo>
                    <a:pt x="0" y="427609"/>
                  </a:lnTo>
                  <a:lnTo>
                    <a:pt x="11430" y="444500"/>
                  </a:lnTo>
                  <a:lnTo>
                    <a:pt x="612582" y="40713"/>
                  </a:lnTo>
                  <a:lnTo>
                    <a:pt x="621427" y="22439"/>
                  </a:lnTo>
                  <a:close/>
                </a:path>
                <a:path extrusionOk="0" h="444500" w="655320">
                  <a:moveTo>
                    <a:pt x="653583" y="2794"/>
                  </a:moveTo>
                  <a:lnTo>
                    <a:pt x="632587" y="2794"/>
                  </a:lnTo>
                  <a:lnTo>
                    <a:pt x="643890" y="19685"/>
                  </a:lnTo>
                  <a:lnTo>
                    <a:pt x="612582" y="40713"/>
                  </a:lnTo>
                  <a:lnTo>
                    <a:pt x="588137" y="91186"/>
                  </a:lnTo>
                  <a:lnTo>
                    <a:pt x="590296" y="97282"/>
                  </a:lnTo>
                  <a:lnTo>
                    <a:pt x="595249" y="99695"/>
                  </a:lnTo>
                  <a:lnTo>
                    <a:pt x="600329" y="102235"/>
                  </a:lnTo>
                  <a:lnTo>
                    <a:pt x="606425" y="100075"/>
                  </a:lnTo>
                  <a:lnTo>
                    <a:pt x="608838" y="94996"/>
                  </a:lnTo>
                  <a:lnTo>
                    <a:pt x="653583" y="2794"/>
                  </a:lnTo>
                  <a:close/>
                </a:path>
                <a:path extrusionOk="0" h="444500" w="655320">
                  <a:moveTo>
                    <a:pt x="635221" y="6730"/>
                  </a:moveTo>
                  <a:lnTo>
                    <a:pt x="629031" y="6730"/>
                  </a:lnTo>
                  <a:lnTo>
                    <a:pt x="638810" y="21336"/>
                  </a:lnTo>
                  <a:lnTo>
                    <a:pt x="621427" y="22439"/>
                  </a:lnTo>
                  <a:lnTo>
                    <a:pt x="612582" y="40713"/>
                  </a:lnTo>
                  <a:lnTo>
                    <a:pt x="643890" y="19685"/>
                  </a:lnTo>
                  <a:lnTo>
                    <a:pt x="635221" y="6730"/>
                  </a:lnTo>
                  <a:close/>
                </a:path>
                <a:path extrusionOk="0" h="444500" w="655320">
                  <a:moveTo>
                    <a:pt x="654939" y="0"/>
                  </a:moveTo>
                  <a:lnTo>
                    <a:pt x="543941" y="6985"/>
                  </a:lnTo>
                  <a:lnTo>
                    <a:pt x="539623" y="11811"/>
                  </a:lnTo>
                  <a:lnTo>
                    <a:pt x="540385" y="22987"/>
                  </a:lnTo>
                  <a:lnTo>
                    <a:pt x="545211" y="27304"/>
                  </a:lnTo>
                  <a:lnTo>
                    <a:pt x="601443" y="23708"/>
                  </a:lnTo>
                  <a:lnTo>
                    <a:pt x="632587" y="2794"/>
                  </a:lnTo>
                  <a:lnTo>
                    <a:pt x="653583" y="2794"/>
                  </a:lnTo>
                  <a:lnTo>
                    <a:pt x="654939" y="0"/>
                  </a:lnTo>
                  <a:close/>
                </a:path>
                <a:path extrusionOk="0" h="444500" w="655320">
                  <a:moveTo>
                    <a:pt x="632587" y="2794"/>
                  </a:moveTo>
                  <a:lnTo>
                    <a:pt x="601443" y="23708"/>
                  </a:lnTo>
                  <a:lnTo>
                    <a:pt x="621427" y="22439"/>
                  </a:lnTo>
                  <a:lnTo>
                    <a:pt x="629031" y="6730"/>
                  </a:lnTo>
                  <a:lnTo>
                    <a:pt x="635221" y="6730"/>
                  </a:lnTo>
                  <a:lnTo>
                    <a:pt x="632587" y="2794"/>
                  </a:lnTo>
                  <a:close/>
                </a:path>
                <a:path extrusionOk="0" h="444500" w="655320">
                  <a:moveTo>
                    <a:pt x="629031" y="6730"/>
                  </a:moveTo>
                  <a:lnTo>
                    <a:pt x="621427" y="22439"/>
                  </a:lnTo>
                  <a:lnTo>
                    <a:pt x="638810" y="21336"/>
                  </a:lnTo>
                  <a:lnTo>
                    <a:pt x="629031" y="6730"/>
                  </a:lnTo>
                  <a:close/>
                </a:path>
              </a:pathLst>
            </a:custGeom>
            <a:solidFill>
              <a:srgbClr val="B125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5" name="Google Shape;805;p19"/>
            <p:cNvSpPr/>
            <p:nvPr/>
          </p:nvSpPr>
          <p:spPr>
            <a:xfrm>
              <a:off x="6451600" y="2433319"/>
              <a:ext cx="1336040" cy="93980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6" name="Google Shape;806;p19"/>
            <p:cNvSpPr/>
            <p:nvPr/>
          </p:nvSpPr>
          <p:spPr>
            <a:xfrm>
              <a:off x="6507098" y="2575560"/>
              <a:ext cx="1126490" cy="728980"/>
            </a:xfrm>
            <a:custGeom>
              <a:rect b="b" l="l" r="r" t="t"/>
              <a:pathLst>
                <a:path extrusionOk="0" h="728979" w="1126490">
                  <a:moveTo>
                    <a:pt x="1092231" y="21833"/>
                  </a:moveTo>
                  <a:lnTo>
                    <a:pt x="1071979" y="22710"/>
                  </a:lnTo>
                  <a:lnTo>
                    <a:pt x="0" y="711707"/>
                  </a:lnTo>
                  <a:lnTo>
                    <a:pt x="10922" y="728852"/>
                  </a:lnTo>
                  <a:lnTo>
                    <a:pt x="1083095" y="39731"/>
                  </a:lnTo>
                  <a:lnTo>
                    <a:pt x="1092231" y="21833"/>
                  </a:lnTo>
                  <a:close/>
                </a:path>
                <a:path extrusionOk="0" h="728979" w="1126490">
                  <a:moveTo>
                    <a:pt x="1125069" y="2286"/>
                  </a:moveTo>
                  <a:lnTo>
                    <a:pt x="1103756" y="2286"/>
                  </a:lnTo>
                  <a:lnTo>
                    <a:pt x="1114678" y="19430"/>
                  </a:lnTo>
                  <a:lnTo>
                    <a:pt x="1083095" y="39731"/>
                  </a:lnTo>
                  <a:lnTo>
                    <a:pt x="1060069" y="84836"/>
                  </a:lnTo>
                  <a:lnTo>
                    <a:pt x="1057528" y="89915"/>
                  </a:lnTo>
                  <a:lnTo>
                    <a:pt x="1059560" y="96012"/>
                  </a:lnTo>
                  <a:lnTo>
                    <a:pt x="1064514" y="98551"/>
                  </a:lnTo>
                  <a:lnTo>
                    <a:pt x="1069594" y="101091"/>
                  </a:lnTo>
                  <a:lnTo>
                    <a:pt x="1075690" y="99060"/>
                  </a:lnTo>
                  <a:lnTo>
                    <a:pt x="1125069" y="2286"/>
                  </a:lnTo>
                  <a:close/>
                </a:path>
                <a:path extrusionOk="0" h="728979" w="1126490">
                  <a:moveTo>
                    <a:pt x="1106265" y="6223"/>
                  </a:moveTo>
                  <a:lnTo>
                    <a:pt x="1100201" y="6223"/>
                  </a:lnTo>
                  <a:lnTo>
                    <a:pt x="1109599" y="21081"/>
                  </a:lnTo>
                  <a:lnTo>
                    <a:pt x="1092231" y="21833"/>
                  </a:lnTo>
                  <a:lnTo>
                    <a:pt x="1083095" y="39731"/>
                  </a:lnTo>
                  <a:lnTo>
                    <a:pt x="1114678" y="19430"/>
                  </a:lnTo>
                  <a:lnTo>
                    <a:pt x="1106265" y="6223"/>
                  </a:lnTo>
                  <a:close/>
                </a:path>
                <a:path extrusionOk="0" h="728979" w="1126490">
                  <a:moveTo>
                    <a:pt x="1126235" y="0"/>
                  </a:moveTo>
                  <a:lnTo>
                    <a:pt x="1014983" y="4825"/>
                  </a:lnTo>
                  <a:lnTo>
                    <a:pt x="1010666" y="9525"/>
                  </a:lnTo>
                  <a:lnTo>
                    <a:pt x="1011174" y="20700"/>
                  </a:lnTo>
                  <a:lnTo>
                    <a:pt x="1015873" y="25018"/>
                  </a:lnTo>
                  <a:lnTo>
                    <a:pt x="1021587" y="24891"/>
                  </a:lnTo>
                  <a:lnTo>
                    <a:pt x="1071979" y="22710"/>
                  </a:lnTo>
                  <a:lnTo>
                    <a:pt x="1103756" y="2286"/>
                  </a:lnTo>
                  <a:lnTo>
                    <a:pt x="1125069" y="2286"/>
                  </a:lnTo>
                  <a:lnTo>
                    <a:pt x="1126235" y="0"/>
                  </a:lnTo>
                  <a:close/>
                </a:path>
                <a:path extrusionOk="0" h="728979" w="1126490">
                  <a:moveTo>
                    <a:pt x="1103756" y="2286"/>
                  </a:moveTo>
                  <a:lnTo>
                    <a:pt x="1071979" y="22710"/>
                  </a:lnTo>
                  <a:lnTo>
                    <a:pt x="1092231" y="21833"/>
                  </a:lnTo>
                  <a:lnTo>
                    <a:pt x="1100201" y="6223"/>
                  </a:lnTo>
                  <a:lnTo>
                    <a:pt x="1106265" y="6223"/>
                  </a:lnTo>
                  <a:lnTo>
                    <a:pt x="1103756" y="2286"/>
                  </a:lnTo>
                  <a:close/>
                </a:path>
                <a:path extrusionOk="0" h="728979" w="1126490">
                  <a:moveTo>
                    <a:pt x="1100201" y="6223"/>
                  </a:moveTo>
                  <a:lnTo>
                    <a:pt x="1092231" y="21833"/>
                  </a:lnTo>
                  <a:lnTo>
                    <a:pt x="1109599" y="21081"/>
                  </a:lnTo>
                  <a:lnTo>
                    <a:pt x="1100201" y="6223"/>
                  </a:lnTo>
                  <a:close/>
                </a:path>
              </a:pathLst>
            </a:custGeom>
            <a:solidFill>
              <a:srgbClr val="B125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7" name="Google Shape;807;p19"/>
            <p:cNvSpPr/>
            <p:nvPr/>
          </p:nvSpPr>
          <p:spPr>
            <a:xfrm>
              <a:off x="6019800" y="3479800"/>
              <a:ext cx="2037079" cy="198120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8" name="Google Shape;808;p19"/>
            <p:cNvSpPr/>
            <p:nvPr/>
          </p:nvSpPr>
          <p:spPr>
            <a:xfrm>
              <a:off x="6073647" y="3622040"/>
              <a:ext cx="1829435" cy="1768475"/>
            </a:xfrm>
            <a:custGeom>
              <a:rect b="b" l="l" r="r" t="t"/>
              <a:pathLst>
                <a:path extrusionOk="0" h="1768475" w="1829434">
                  <a:moveTo>
                    <a:pt x="1800165" y="28019"/>
                  </a:moveTo>
                  <a:lnTo>
                    <a:pt x="1780442" y="32840"/>
                  </a:lnTo>
                  <a:lnTo>
                    <a:pt x="0" y="1753489"/>
                  </a:lnTo>
                  <a:lnTo>
                    <a:pt x="14224" y="1768094"/>
                  </a:lnTo>
                  <a:lnTo>
                    <a:pt x="1794728" y="47264"/>
                  </a:lnTo>
                  <a:lnTo>
                    <a:pt x="1800165" y="28019"/>
                  </a:lnTo>
                  <a:close/>
                </a:path>
                <a:path extrusionOk="0" h="1768475" w="1829434">
                  <a:moveTo>
                    <a:pt x="1827315" y="6604"/>
                  </a:moveTo>
                  <a:lnTo>
                    <a:pt x="1807591" y="6604"/>
                  </a:lnTo>
                  <a:lnTo>
                    <a:pt x="1821687" y="21209"/>
                  </a:lnTo>
                  <a:lnTo>
                    <a:pt x="1794728" y="47264"/>
                  </a:lnTo>
                  <a:lnTo>
                    <a:pt x="1780921" y="96139"/>
                  </a:lnTo>
                  <a:lnTo>
                    <a:pt x="1779397" y="101600"/>
                  </a:lnTo>
                  <a:lnTo>
                    <a:pt x="1782572" y="107187"/>
                  </a:lnTo>
                  <a:lnTo>
                    <a:pt x="1793367" y="110236"/>
                  </a:lnTo>
                  <a:lnTo>
                    <a:pt x="1798954" y="107061"/>
                  </a:lnTo>
                  <a:lnTo>
                    <a:pt x="1800478" y="101600"/>
                  </a:lnTo>
                  <a:lnTo>
                    <a:pt x="1827315" y="6604"/>
                  </a:lnTo>
                  <a:close/>
                </a:path>
                <a:path extrusionOk="0" h="1768475" w="1829434">
                  <a:moveTo>
                    <a:pt x="1812003" y="11176"/>
                  </a:moveTo>
                  <a:lnTo>
                    <a:pt x="1804924" y="11176"/>
                  </a:lnTo>
                  <a:lnTo>
                    <a:pt x="1817116" y="23876"/>
                  </a:lnTo>
                  <a:lnTo>
                    <a:pt x="1800165" y="28019"/>
                  </a:lnTo>
                  <a:lnTo>
                    <a:pt x="1794728" y="47264"/>
                  </a:lnTo>
                  <a:lnTo>
                    <a:pt x="1821687" y="21209"/>
                  </a:lnTo>
                  <a:lnTo>
                    <a:pt x="1812003" y="11176"/>
                  </a:lnTo>
                  <a:close/>
                </a:path>
                <a:path extrusionOk="0" h="1768475" w="1829434">
                  <a:moveTo>
                    <a:pt x="1829180" y="0"/>
                  </a:moveTo>
                  <a:lnTo>
                    <a:pt x="1726565" y="25146"/>
                  </a:lnTo>
                  <a:lnTo>
                    <a:pt x="1721103" y="26416"/>
                  </a:lnTo>
                  <a:lnTo>
                    <a:pt x="1717802" y="31877"/>
                  </a:lnTo>
                  <a:lnTo>
                    <a:pt x="1719072" y="37337"/>
                  </a:lnTo>
                  <a:lnTo>
                    <a:pt x="1720469" y="42799"/>
                  </a:lnTo>
                  <a:lnTo>
                    <a:pt x="1725929" y="46228"/>
                  </a:lnTo>
                  <a:lnTo>
                    <a:pt x="1731391" y="44831"/>
                  </a:lnTo>
                  <a:lnTo>
                    <a:pt x="1780442" y="32840"/>
                  </a:lnTo>
                  <a:lnTo>
                    <a:pt x="1807591" y="6604"/>
                  </a:lnTo>
                  <a:lnTo>
                    <a:pt x="1827315" y="6604"/>
                  </a:lnTo>
                  <a:lnTo>
                    <a:pt x="1829180" y="0"/>
                  </a:lnTo>
                  <a:close/>
                </a:path>
                <a:path extrusionOk="0" h="1768475" w="1829434">
                  <a:moveTo>
                    <a:pt x="1807591" y="6604"/>
                  </a:moveTo>
                  <a:lnTo>
                    <a:pt x="1780442" y="32840"/>
                  </a:lnTo>
                  <a:lnTo>
                    <a:pt x="1800165" y="28019"/>
                  </a:lnTo>
                  <a:lnTo>
                    <a:pt x="1804924" y="11176"/>
                  </a:lnTo>
                  <a:lnTo>
                    <a:pt x="1812003" y="11176"/>
                  </a:lnTo>
                  <a:lnTo>
                    <a:pt x="1807591" y="6604"/>
                  </a:lnTo>
                  <a:close/>
                </a:path>
                <a:path extrusionOk="0" h="1768475" w="1829434">
                  <a:moveTo>
                    <a:pt x="1804924" y="11176"/>
                  </a:moveTo>
                  <a:lnTo>
                    <a:pt x="1800165" y="28019"/>
                  </a:lnTo>
                  <a:lnTo>
                    <a:pt x="1817116" y="23876"/>
                  </a:lnTo>
                  <a:lnTo>
                    <a:pt x="1804924" y="11176"/>
                  </a:lnTo>
                  <a:close/>
                </a:path>
              </a:pathLst>
            </a:custGeom>
            <a:solidFill>
              <a:srgbClr val="B125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09" name="Google Shape;809;p19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810" name="Google Shape;810;p19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20"/>
          <p:cNvSpPr txBox="1"/>
          <p:nvPr>
            <p:ph type="title"/>
          </p:nvPr>
        </p:nvSpPr>
        <p:spPr>
          <a:xfrm>
            <a:off x="1103312" y="845185"/>
            <a:ext cx="3942079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PCEP as a SBI</a:t>
            </a:r>
            <a:endParaRPr/>
          </a:p>
        </p:txBody>
      </p:sp>
      <p:grpSp>
        <p:nvGrpSpPr>
          <p:cNvPr id="816" name="Google Shape;816;p20"/>
          <p:cNvGrpSpPr/>
          <p:nvPr/>
        </p:nvGrpSpPr>
        <p:grpSpPr>
          <a:xfrm>
            <a:off x="1028700" y="2374899"/>
            <a:ext cx="9718040" cy="635000"/>
            <a:chOff x="1028700" y="2374899"/>
            <a:chExt cx="9718040" cy="635000"/>
          </a:xfrm>
        </p:grpSpPr>
        <p:sp>
          <p:nvSpPr>
            <p:cNvPr id="817" name="Google Shape;817;p20"/>
            <p:cNvSpPr/>
            <p:nvPr/>
          </p:nvSpPr>
          <p:spPr>
            <a:xfrm>
              <a:off x="1028700" y="2608579"/>
              <a:ext cx="9718040" cy="401320"/>
            </a:xfrm>
            <a:custGeom>
              <a:rect b="b" l="l" r="r" t="t"/>
              <a:pathLst>
                <a:path extrusionOk="0" h="401319" w="9718040">
                  <a:moveTo>
                    <a:pt x="9718040" y="0"/>
                  </a:moveTo>
                  <a:lnTo>
                    <a:pt x="0" y="0"/>
                  </a:lnTo>
                  <a:lnTo>
                    <a:pt x="0" y="401320"/>
                  </a:lnTo>
                  <a:lnTo>
                    <a:pt x="9718040" y="401320"/>
                  </a:lnTo>
                  <a:lnTo>
                    <a:pt x="9718040" y="0"/>
                  </a:lnTo>
                  <a:close/>
                </a:path>
              </a:pathLst>
            </a:custGeom>
            <a:solidFill>
              <a:srgbClr val="EDEBE0">
                <a:alpha val="8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8" name="Google Shape;818;p20"/>
            <p:cNvSpPr/>
            <p:nvPr/>
          </p:nvSpPr>
          <p:spPr>
            <a:xfrm>
              <a:off x="1028700" y="2608579"/>
              <a:ext cx="9718040" cy="401320"/>
            </a:xfrm>
            <a:custGeom>
              <a:rect b="b" l="l" r="r" t="t"/>
              <a:pathLst>
                <a:path extrusionOk="0" h="401319" w="9718040">
                  <a:moveTo>
                    <a:pt x="0" y="401320"/>
                  </a:moveTo>
                  <a:lnTo>
                    <a:pt x="9718040" y="401320"/>
                  </a:lnTo>
                  <a:lnTo>
                    <a:pt x="9718040" y="0"/>
                  </a:lnTo>
                  <a:lnTo>
                    <a:pt x="0" y="0"/>
                  </a:lnTo>
                  <a:lnTo>
                    <a:pt x="0" y="401320"/>
                  </a:lnTo>
                  <a:close/>
                </a:path>
              </a:pathLst>
            </a:custGeom>
            <a:noFill/>
            <a:ln cap="flat" cmpd="sng" w="15225">
              <a:solidFill>
                <a:srgbClr val="50504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9" name="Google Shape;819;p20"/>
            <p:cNvSpPr/>
            <p:nvPr/>
          </p:nvSpPr>
          <p:spPr>
            <a:xfrm>
              <a:off x="1511300" y="2374899"/>
              <a:ext cx="6807200" cy="467359"/>
            </a:xfrm>
            <a:custGeom>
              <a:rect b="b" l="l" r="r" t="t"/>
              <a:pathLst>
                <a:path extrusionOk="0" h="467360" w="6807200">
                  <a:moveTo>
                    <a:pt x="6729349" y="0"/>
                  </a:moveTo>
                  <a:lnTo>
                    <a:pt x="77850" y="0"/>
                  </a:lnTo>
                  <a:lnTo>
                    <a:pt x="47577" y="6127"/>
                  </a:lnTo>
                  <a:lnTo>
                    <a:pt x="22828" y="22828"/>
                  </a:lnTo>
                  <a:lnTo>
                    <a:pt x="6127" y="47577"/>
                  </a:lnTo>
                  <a:lnTo>
                    <a:pt x="0" y="77850"/>
                  </a:lnTo>
                  <a:lnTo>
                    <a:pt x="0" y="389509"/>
                  </a:lnTo>
                  <a:lnTo>
                    <a:pt x="6127" y="419782"/>
                  </a:lnTo>
                  <a:lnTo>
                    <a:pt x="22828" y="444531"/>
                  </a:lnTo>
                  <a:lnTo>
                    <a:pt x="47577" y="461232"/>
                  </a:lnTo>
                  <a:lnTo>
                    <a:pt x="77850" y="467360"/>
                  </a:lnTo>
                  <a:lnTo>
                    <a:pt x="6729349" y="467360"/>
                  </a:lnTo>
                  <a:lnTo>
                    <a:pt x="6759622" y="461232"/>
                  </a:lnTo>
                  <a:lnTo>
                    <a:pt x="6784371" y="444531"/>
                  </a:lnTo>
                  <a:lnTo>
                    <a:pt x="6801072" y="419782"/>
                  </a:lnTo>
                  <a:lnTo>
                    <a:pt x="6807200" y="389509"/>
                  </a:lnTo>
                  <a:lnTo>
                    <a:pt x="6807200" y="77850"/>
                  </a:lnTo>
                  <a:lnTo>
                    <a:pt x="6801072" y="47577"/>
                  </a:lnTo>
                  <a:lnTo>
                    <a:pt x="6784371" y="22828"/>
                  </a:lnTo>
                  <a:lnTo>
                    <a:pt x="6759622" y="6127"/>
                  </a:lnTo>
                  <a:lnTo>
                    <a:pt x="6729349" y="0"/>
                  </a:lnTo>
                  <a:close/>
                </a:path>
              </a:pathLst>
            </a:custGeom>
            <a:solidFill>
              <a:srgbClr val="50504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0" name="Google Shape;820;p20"/>
            <p:cNvSpPr/>
            <p:nvPr/>
          </p:nvSpPr>
          <p:spPr>
            <a:xfrm>
              <a:off x="1511300" y="2374899"/>
              <a:ext cx="6807200" cy="467359"/>
            </a:xfrm>
            <a:custGeom>
              <a:rect b="b" l="l" r="r" t="t"/>
              <a:pathLst>
                <a:path extrusionOk="0" h="467360" w="6807200">
                  <a:moveTo>
                    <a:pt x="0" y="77850"/>
                  </a:moveTo>
                  <a:lnTo>
                    <a:pt x="6127" y="47577"/>
                  </a:lnTo>
                  <a:lnTo>
                    <a:pt x="22828" y="22828"/>
                  </a:lnTo>
                  <a:lnTo>
                    <a:pt x="47577" y="6127"/>
                  </a:lnTo>
                  <a:lnTo>
                    <a:pt x="77850" y="0"/>
                  </a:lnTo>
                  <a:lnTo>
                    <a:pt x="6729349" y="0"/>
                  </a:lnTo>
                  <a:lnTo>
                    <a:pt x="6759622" y="6127"/>
                  </a:lnTo>
                  <a:lnTo>
                    <a:pt x="6784371" y="22828"/>
                  </a:lnTo>
                  <a:lnTo>
                    <a:pt x="6801072" y="47577"/>
                  </a:lnTo>
                  <a:lnTo>
                    <a:pt x="6807200" y="77850"/>
                  </a:lnTo>
                  <a:lnTo>
                    <a:pt x="6807200" y="389509"/>
                  </a:lnTo>
                  <a:lnTo>
                    <a:pt x="6801072" y="419782"/>
                  </a:lnTo>
                  <a:lnTo>
                    <a:pt x="6784371" y="444531"/>
                  </a:lnTo>
                  <a:lnTo>
                    <a:pt x="6759622" y="461232"/>
                  </a:lnTo>
                  <a:lnTo>
                    <a:pt x="6729349" y="467360"/>
                  </a:lnTo>
                  <a:lnTo>
                    <a:pt x="77850" y="467360"/>
                  </a:lnTo>
                  <a:lnTo>
                    <a:pt x="47577" y="461232"/>
                  </a:lnTo>
                  <a:lnTo>
                    <a:pt x="22828" y="444531"/>
                  </a:lnTo>
                  <a:lnTo>
                    <a:pt x="6127" y="419782"/>
                  </a:lnTo>
                  <a:lnTo>
                    <a:pt x="0" y="389509"/>
                  </a:lnTo>
                  <a:lnTo>
                    <a:pt x="0" y="77850"/>
                  </a:lnTo>
                  <a:close/>
                </a:path>
              </a:pathLst>
            </a:custGeom>
            <a:noFill/>
            <a:ln cap="flat" cmpd="sng" w="15225">
              <a:solidFill>
                <a:srgbClr val="EDEB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821" name="Google Shape;821;p20"/>
          <p:cNvGrpSpPr/>
          <p:nvPr/>
        </p:nvGrpSpPr>
        <p:grpSpPr>
          <a:xfrm>
            <a:off x="1028700" y="3096259"/>
            <a:ext cx="9718040" cy="640080"/>
            <a:chOff x="1028700" y="3096259"/>
            <a:chExt cx="9718040" cy="640080"/>
          </a:xfrm>
        </p:grpSpPr>
        <p:sp>
          <p:nvSpPr>
            <p:cNvPr id="822" name="Google Shape;822;p20"/>
            <p:cNvSpPr/>
            <p:nvPr/>
          </p:nvSpPr>
          <p:spPr>
            <a:xfrm>
              <a:off x="1028700" y="3335019"/>
              <a:ext cx="9718040" cy="401320"/>
            </a:xfrm>
            <a:custGeom>
              <a:rect b="b" l="l" r="r" t="t"/>
              <a:pathLst>
                <a:path extrusionOk="0" h="401320" w="9718040">
                  <a:moveTo>
                    <a:pt x="9718040" y="0"/>
                  </a:moveTo>
                  <a:lnTo>
                    <a:pt x="0" y="0"/>
                  </a:lnTo>
                  <a:lnTo>
                    <a:pt x="0" y="401320"/>
                  </a:lnTo>
                  <a:lnTo>
                    <a:pt x="9718040" y="401320"/>
                  </a:lnTo>
                  <a:lnTo>
                    <a:pt x="9718040" y="0"/>
                  </a:lnTo>
                  <a:close/>
                </a:path>
              </a:pathLst>
            </a:custGeom>
            <a:solidFill>
              <a:srgbClr val="EDEBE0">
                <a:alpha val="8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3" name="Google Shape;823;p20"/>
            <p:cNvSpPr/>
            <p:nvPr/>
          </p:nvSpPr>
          <p:spPr>
            <a:xfrm>
              <a:off x="1028700" y="3335019"/>
              <a:ext cx="9718040" cy="401320"/>
            </a:xfrm>
            <a:custGeom>
              <a:rect b="b" l="l" r="r" t="t"/>
              <a:pathLst>
                <a:path extrusionOk="0" h="401320" w="9718040">
                  <a:moveTo>
                    <a:pt x="0" y="401320"/>
                  </a:moveTo>
                  <a:lnTo>
                    <a:pt x="9718040" y="401320"/>
                  </a:lnTo>
                  <a:lnTo>
                    <a:pt x="9718040" y="0"/>
                  </a:lnTo>
                  <a:lnTo>
                    <a:pt x="0" y="0"/>
                  </a:lnTo>
                  <a:lnTo>
                    <a:pt x="0" y="401320"/>
                  </a:lnTo>
                  <a:close/>
                </a:path>
              </a:pathLst>
            </a:custGeom>
            <a:noFill/>
            <a:ln cap="flat" cmpd="sng" w="15225">
              <a:solidFill>
                <a:srgbClr val="50504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4" name="Google Shape;824;p20"/>
            <p:cNvSpPr/>
            <p:nvPr/>
          </p:nvSpPr>
          <p:spPr>
            <a:xfrm>
              <a:off x="1511300" y="3096259"/>
              <a:ext cx="6807200" cy="472440"/>
            </a:xfrm>
            <a:custGeom>
              <a:rect b="b" l="l" r="r" t="t"/>
              <a:pathLst>
                <a:path extrusionOk="0" h="472439" w="6807200">
                  <a:moveTo>
                    <a:pt x="6728459" y="0"/>
                  </a:moveTo>
                  <a:lnTo>
                    <a:pt x="78740" y="0"/>
                  </a:lnTo>
                  <a:lnTo>
                    <a:pt x="48113" y="6195"/>
                  </a:lnTo>
                  <a:lnTo>
                    <a:pt x="23082" y="23082"/>
                  </a:lnTo>
                  <a:lnTo>
                    <a:pt x="6195" y="48113"/>
                  </a:lnTo>
                  <a:lnTo>
                    <a:pt x="0" y="78739"/>
                  </a:lnTo>
                  <a:lnTo>
                    <a:pt x="0" y="393700"/>
                  </a:lnTo>
                  <a:lnTo>
                    <a:pt x="6195" y="424326"/>
                  </a:lnTo>
                  <a:lnTo>
                    <a:pt x="23082" y="449357"/>
                  </a:lnTo>
                  <a:lnTo>
                    <a:pt x="48113" y="466244"/>
                  </a:lnTo>
                  <a:lnTo>
                    <a:pt x="78740" y="472439"/>
                  </a:lnTo>
                  <a:lnTo>
                    <a:pt x="6728459" y="472439"/>
                  </a:lnTo>
                  <a:lnTo>
                    <a:pt x="6759086" y="466244"/>
                  </a:lnTo>
                  <a:lnTo>
                    <a:pt x="6784117" y="449357"/>
                  </a:lnTo>
                  <a:lnTo>
                    <a:pt x="6801004" y="424326"/>
                  </a:lnTo>
                  <a:lnTo>
                    <a:pt x="6807200" y="393700"/>
                  </a:lnTo>
                  <a:lnTo>
                    <a:pt x="6807200" y="78739"/>
                  </a:lnTo>
                  <a:lnTo>
                    <a:pt x="6801004" y="48113"/>
                  </a:lnTo>
                  <a:lnTo>
                    <a:pt x="6784117" y="23082"/>
                  </a:lnTo>
                  <a:lnTo>
                    <a:pt x="6759086" y="6195"/>
                  </a:lnTo>
                  <a:lnTo>
                    <a:pt x="6728459" y="0"/>
                  </a:lnTo>
                  <a:close/>
                </a:path>
              </a:pathLst>
            </a:custGeom>
            <a:solidFill>
              <a:srgbClr val="50504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5" name="Google Shape;825;p20"/>
            <p:cNvSpPr/>
            <p:nvPr/>
          </p:nvSpPr>
          <p:spPr>
            <a:xfrm>
              <a:off x="1511300" y="3096259"/>
              <a:ext cx="6807200" cy="472440"/>
            </a:xfrm>
            <a:custGeom>
              <a:rect b="b" l="l" r="r" t="t"/>
              <a:pathLst>
                <a:path extrusionOk="0" h="472439" w="6807200">
                  <a:moveTo>
                    <a:pt x="0" y="78739"/>
                  </a:moveTo>
                  <a:lnTo>
                    <a:pt x="6195" y="48113"/>
                  </a:lnTo>
                  <a:lnTo>
                    <a:pt x="23082" y="23082"/>
                  </a:lnTo>
                  <a:lnTo>
                    <a:pt x="48113" y="6195"/>
                  </a:lnTo>
                  <a:lnTo>
                    <a:pt x="78740" y="0"/>
                  </a:lnTo>
                  <a:lnTo>
                    <a:pt x="6728459" y="0"/>
                  </a:lnTo>
                  <a:lnTo>
                    <a:pt x="6759086" y="6195"/>
                  </a:lnTo>
                  <a:lnTo>
                    <a:pt x="6784117" y="23082"/>
                  </a:lnTo>
                  <a:lnTo>
                    <a:pt x="6801004" y="48113"/>
                  </a:lnTo>
                  <a:lnTo>
                    <a:pt x="6807200" y="78739"/>
                  </a:lnTo>
                  <a:lnTo>
                    <a:pt x="6807200" y="393700"/>
                  </a:lnTo>
                  <a:lnTo>
                    <a:pt x="6801004" y="424326"/>
                  </a:lnTo>
                  <a:lnTo>
                    <a:pt x="6784117" y="449357"/>
                  </a:lnTo>
                  <a:lnTo>
                    <a:pt x="6759086" y="466244"/>
                  </a:lnTo>
                  <a:lnTo>
                    <a:pt x="6728459" y="472439"/>
                  </a:lnTo>
                  <a:lnTo>
                    <a:pt x="78740" y="472439"/>
                  </a:lnTo>
                  <a:lnTo>
                    <a:pt x="48113" y="466244"/>
                  </a:lnTo>
                  <a:lnTo>
                    <a:pt x="23082" y="449357"/>
                  </a:lnTo>
                  <a:lnTo>
                    <a:pt x="6195" y="424326"/>
                  </a:lnTo>
                  <a:lnTo>
                    <a:pt x="0" y="393700"/>
                  </a:lnTo>
                  <a:lnTo>
                    <a:pt x="0" y="78739"/>
                  </a:lnTo>
                  <a:close/>
                </a:path>
              </a:pathLst>
            </a:custGeom>
            <a:noFill/>
            <a:ln cap="flat" cmpd="sng" w="15225">
              <a:solidFill>
                <a:srgbClr val="EDEB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grpSp>
        <p:nvGrpSpPr>
          <p:cNvPr id="826" name="Google Shape;826;p20"/>
          <p:cNvGrpSpPr/>
          <p:nvPr/>
        </p:nvGrpSpPr>
        <p:grpSpPr>
          <a:xfrm>
            <a:off x="1028700" y="3822699"/>
            <a:ext cx="9718040" cy="2402840"/>
            <a:chOff x="1028700" y="3822699"/>
            <a:chExt cx="9718040" cy="2402840"/>
          </a:xfrm>
        </p:grpSpPr>
        <p:sp>
          <p:nvSpPr>
            <p:cNvPr id="827" name="Google Shape;827;p20"/>
            <p:cNvSpPr/>
            <p:nvPr/>
          </p:nvSpPr>
          <p:spPr>
            <a:xfrm>
              <a:off x="1028700" y="4061459"/>
              <a:ext cx="9718040" cy="2164080"/>
            </a:xfrm>
            <a:custGeom>
              <a:rect b="b" l="l" r="r" t="t"/>
              <a:pathLst>
                <a:path extrusionOk="0" h="2164079" w="9718040">
                  <a:moveTo>
                    <a:pt x="9718040" y="0"/>
                  </a:moveTo>
                  <a:lnTo>
                    <a:pt x="0" y="0"/>
                  </a:lnTo>
                  <a:lnTo>
                    <a:pt x="0" y="2164079"/>
                  </a:lnTo>
                  <a:lnTo>
                    <a:pt x="9718040" y="2164079"/>
                  </a:lnTo>
                  <a:lnTo>
                    <a:pt x="9718040" y="0"/>
                  </a:lnTo>
                  <a:close/>
                </a:path>
              </a:pathLst>
            </a:custGeom>
            <a:solidFill>
              <a:srgbClr val="EDEBE0">
                <a:alpha val="89803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8" name="Google Shape;828;p20"/>
            <p:cNvSpPr/>
            <p:nvPr/>
          </p:nvSpPr>
          <p:spPr>
            <a:xfrm>
              <a:off x="1028700" y="4061459"/>
              <a:ext cx="9718040" cy="2164080"/>
            </a:xfrm>
            <a:custGeom>
              <a:rect b="b" l="l" r="r" t="t"/>
              <a:pathLst>
                <a:path extrusionOk="0" h="2164079" w="9718040">
                  <a:moveTo>
                    <a:pt x="0" y="2164079"/>
                  </a:moveTo>
                  <a:lnTo>
                    <a:pt x="9718040" y="2164079"/>
                  </a:lnTo>
                  <a:lnTo>
                    <a:pt x="9718040" y="0"/>
                  </a:lnTo>
                  <a:lnTo>
                    <a:pt x="0" y="0"/>
                  </a:lnTo>
                  <a:lnTo>
                    <a:pt x="0" y="2164079"/>
                  </a:lnTo>
                  <a:close/>
                </a:path>
              </a:pathLst>
            </a:custGeom>
            <a:noFill/>
            <a:ln cap="flat" cmpd="sng" w="15225">
              <a:solidFill>
                <a:srgbClr val="50504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9" name="Google Shape;829;p20"/>
            <p:cNvSpPr/>
            <p:nvPr/>
          </p:nvSpPr>
          <p:spPr>
            <a:xfrm>
              <a:off x="1511300" y="3822699"/>
              <a:ext cx="6807200" cy="472440"/>
            </a:xfrm>
            <a:custGeom>
              <a:rect b="b" l="l" r="r" t="t"/>
              <a:pathLst>
                <a:path extrusionOk="0" h="472439" w="6807200">
                  <a:moveTo>
                    <a:pt x="6728459" y="0"/>
                  </a:moveTo>
                  <a:lnTo>
                    <a:pt x="78740" y="0"/>
                  </a:lnTo>
                  <a:lnTo>
                    <a:pt x="48113" y="6195"/>
                  </a:lnTo>
                  <a:lnTo>
                    <a:pt x="23082" y="23082"/>
                  </a:lnTo>
                  <a:lnTo>
                    <a:pt x="6195" y="48113"/>
                  </a:lnTo>
                  <a:lnTo>
                    <a:pt x="0" y="78739"/>
                  </a:lnTo>
                  <a:lnTo>
                    <a:pt x="0" y="393700"/>
                  </a:lnTo>
                  <a:lnTo>
                    <a:pt x="6195" y="424326"/>
                  </a:lnTo>
                  <a:lnTo>
                    <a:pt x="23082" y="449357"/>
                  </a:lnTo>
                  <a:lnTo>
                    <a:pt x="48113" y="466244"/>
                  </a:lnTo>
                  <a:lnTo>
                    <a:pt x="78740" y="472439"/>
                  </a:lnTo>
                  <a:lnTo>
                    <a:pt x="6728459" y="472439"/>
                  </a:lnTo>
                  <a:lnTo>
                    <a:pt x="6759086" y="466244"/>
                  </a:lnTo>
                  <a:lnTo>
                    <a:pt x="6784117" y="449357"/>
                  </a:lnTo>
                  <a:lnTo>
                    <a:pt x="6801004" y="424326"/>
                  </a:lnTo>
                  <a:lnTo>
                    <a:pt x="6807200" y="393700"/>
                  </a:lnTo>
                  <a:lnTo>
                    <a:pt x="6807200" y="78739"/>
                  </a:lnTo>
                  <a:lnTo>
                    <a:pt x="6801004" y="48113"/>
                  </a:lnTo>
                  <a:lnTo>
                    <a:pt x="6784117" y="23082"/>
                  </a:lnTo>
                  <a:lnTo>
                    <a:pt x="6759086" y="6195"/>
                  </a:lnTo>
                  <a:lnTo>
                    <a:pt x="6728459" y="0"/>
                  </a:lnTo>
                  <a:close/>
                </a:path>
              </a:pathLst>
            </a:custGeom>
            <a:solidFill>
              <a:srgbClr val="50504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0" name="Google Shape;830;p20"/>
            <p:cNvSpPr/>
            <p:nvPr/>
          </p:nvSpPr>
          <p:spPr>
            <a:xfrm>
              <a:off x="1511300" y="3822699"/>
              <a:ext cx="6807200" cy="472440"/>
            </a:xfrm>
            <a:custGeom>
              <a:rect b="b" l="l" r="r" t="t"/>
              <a:pathLst>
                <a:path extrusionOk="0" h="472439" w="6807200">
                  <a:moveTo>
                    <a:pt x="0" y="78739"/>
                  </a:moveTo>
                  <a:lnTo>
                    <a:pt x="6195" y="48113"/>
                  </a:lnTo>
                  <a:lnTo>
                    <a:pt x="23082" y="23082"/>
                  </a:lnTo>
                  <a:lnTo>
                    <a:pt x="48113" y="6195"/>
                  </a:lnTo>
                  <a:lnTo>
                    <a:pt x="78740" y="0"/>
                  </a:lnTo>
                  <a:lnTo>
                    <a:pt x="6728459" y="0"/>
                  </a:lnTo>
                  <a:lnTo>
                    <a:pt x="6759086" y="6195"/>
                  </a:lnTo>
                  <a:lnTo>
                    <a:pt x="6784117" y="23082"/>
                  </a:lnTo>
                  <a:lnTo>
                    <a:pt x="6801004" y="48113"/>
                  </a:lnTo>
                  <a:lnTo>
                    <a:pt x="6807200" y="78739"/>
                  </a:lnTo>
                  <a:lnTo>
                    <a:pt x="6807200" y="393700"/>
                  </a:lnTo>
                  <a:lnTo>
                    <a:pt x="6801004" y="424326"/>
                  </a:lnTo>
                  <a:lnTo>
                    <a:pt x="6784117" y="449357"/>
                  </a:lnTo>
                  <a:lnTo>
                    <a:pt x="6759086" y="466244"/>
                  </a:lnTo>
                  <a:lnTo>
                    <a:pt x="6728459" y="472439"/>
                  </a:lnTo>
                  <a:lnTo>
                    <a:pt x="78740" y="472439"/>
                  </a:lnTo>
                  <a:lnTo>
                    <a:pt x="48113" y="466244"/>
                  </a:lnTo>
                  <a:lnTo>
                    <a:pt x="23082" y="449357"/>
                  </a:lnTo>
                  <a:lnTo>
                    <a:pt x="6195" y="424326"/>
                  </a:lnTo>
                  <a:lnTo>
                    <a:pt x="0" y="393700"/>
                  </a:lnTo>
                  <a:lnTo>
                    <a:pt x="0" y="78739"/>
                  </a:lnTo>
                  <a:close/>
                </a:path>
              </a:pathLst>
            </a:custGeom>
            <a:noFill/>
            <a:ln cap="flat" cmpd="sng" w="15225">
              <a:solidFill>
                <a:srgbClr val="EDEBE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31" name="Google Shape;831;p20"/>
          <p:cNvSpPr txBox="1"/>
          <p:nvPr/>
        </p:nvSpPr>
        <p:spPr>
          <a:xfrm>
            <a:off x="1766316" y="2453640"/>
            <a:ext cx="6346190" cy="3646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41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 is a core of a SDN controller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45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41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Should PCEP be upgraded to a full-fledged SBI?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None/>
            </a:pPr>
            <a:r>
              <a:t/>
            </a:r>
            <a:endParaRPr sz="145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41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What is needed to do that?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185420" marR="0" rtl="0" algn="l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SzPts val="1600"/>
              <a:buFont typeface="Trebuchet MS"/>
              <a:buChar char="•"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Ability to use PCEP to program each node along the path of the LSP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18542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SzPts val="1600"/>
              <a:buFont typeface="Trebuchet MS"/>
              <a:buChar char="•"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Ability to use PCEP for label dissemination for SR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18542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600"/>
              <a:buFont typeface="Trebuchet MS"/>
              <a:buChar char="•"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Ability to identify which traffic flows in the LSP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18542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SzPts val="1600"/>
              <a:buFont typeface="Trebuchet MS"/>
              <a:buChar char="•"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Ability to use PCEP to learn topology changes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18542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SzPts val="1600"/>
              <a:buFont typeface="Trebuchet MS"/>
              <a:buChar char="•"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Multicast / P2MP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18542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SzPts val="1600"/>
              <a:buFont typeface="Trebuchet MS"/>
              <a:buChar char="•"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Coordinate between PCEs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1854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Trebuchet MS"/>
              <a:buChar char="•"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and so on….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32" name="Google Shape;832;p20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833" name="Google Shape;833;p20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8" name="Google Shape;838;p21"/>
          <p:cNvGrpSpPr/>
          <p:nvPr/>
        </p:nvGrpSpPr>
        <p:grpSpPr>
          <a:xfrm>
            <a:off x="1959941" y="3139440"/>
            <a:ext cx="8570898" cy="2286000"/>
            <a:chOff x="1959941" y="3139440"/>
            <a:chExt cx="8570898" cy="2286000"/>
          </a:xfrm>
        </p:grpSpPr>
        <p:sp>
          <p:nvSpPr>
            <p:cNvPr id="839" name="Google Shape;839;p21"/>
            <p:cNvSpPr/>
            <p:nvPr/>
          </p:nvSpPr>
          <p:spPr>
            <a:xfrm>
              <a:off x="6644639" y="3139440"/>
              <a:ext cx="3885691" cy="2285619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0" name="Google Shape;840;p21"/>
            <p:cNvSpPr/>
            <p:nvPr/>
          </p:nvSpPr>
          <p:spPr>
            <a:xfrm>
              <a:off x="6644639" y="3139440"/>
              <a:ext cx="3886200" cy="2286000"/>
            </a:xfrm>
            <a:custGeom>
              <a:rect b="b" l="l" r="r" t="t"/>
              <a:pathLst>
                <a:path extrusionOk="0" h="2286000" w="3886200">
                  <a:moveTo>
                    <a:pt x="350646" y="759841"/>
                  </a:moveTo>
                  <a:lnTo>
                    <a:pt x="297538" y="767215"/>
                  </a:lnTo>
                  <a:lnTo>
                    <a:pt x="247282" y="780054"/>
                  </a:lnTo>
                  <a:lnTo>
                    <a:pt x="200342" y="797942"/>
                  </a:lnTo>
                  <a:lnTo>
                    <a:pt x="157183" y="820461"/>
                  </a:lnTo>
                  <a:lnTo>
                    <a:pt x="118270" y="847195"/>
                  </a:lnTo>
                  <a:lnTo>
                    <a:pt x="84069" y="877727"/>
                  </a:lnTo>
                  <a:lnTo>
                    <a:pt x="55044" y="911640"/>
                  </a:lnTo>
                  <a:lnTo>
                    <a:pt x="31659" y="948517"/>
                  </a:lnTo>
                  <a:lnTo>
                    <a:pt x="14380" y="987942"/>
                  </a:lnTo>
                  <a:lnTo>
                    <a:pt x="3672" y="1029498"/>
                  </a:lnTo>
                  <a:lnTo>
                    <a:pt x="0" y="1072769"/>
                  </a:lnTo>
                  <a:lnTo>
                    <a:pt x="4382" y="1120040"/>
                  </a:lnTo>
                  <a:lnTo>
                    <a:pt x="17312" y="1165610"/>
                  </a:lnTo>
                  <a:lnTo>
                    <a:pt x="38305" y="1208802"/>
                  </a:lnTo>
                  <a:lnTo>
                    <a:pt x="66873" y="1248942"/>
                  </a:lnTo>
                  <a:lnTo>
                    <a:pt x="102531" y="1285355"/>
                  </a:lnTo>
                  <a:lnTo>
                    <a:pt x="144791" y="1317364"/>
                  </a:lnTo>
                  <a:lnTo>
                    <a:pt x="193166" y="1344295"/>
                  </a:lnTo>
                  <a:lnTo>
                    <a:pt x="154120" y="1377661"/>
                  </a:lnTo>
                  <a:lnTo>
                    <a:pt x="124616" y="1418278"/>
                  </a:lnTo>
                  <a:lnTo>
                    <a:pt x="103104" y="1461832"/>
                  </a:lnTo>
                  <a:lnTo>
                    <a:pt x="89938" y="1507570"/>
                  </a:lnTo>
                  <a:lnTo>
                    <a:pt x="85470" y="1554734"/>
                  </a:lnTo>
                  <a:lnTo>
                    <a:pt x="89052" y="1597232"/>
                  </a:lnTo>
                  <a:lnTo>
                    <a:pt x="99483" y="1637993"/>
                  </a:lnTo>
                  <a:lnTo>
                    <a:pt x="116298" y="1676642"/>
                  </a:lnTo>
                  <a:lnTo>
                    <a:pt x="139027" y="1712806"/>
                  </a:lnTo>
                  <a:lnTo>
                    <a:pt x="167203" y="1746113"/>
                  </a:lnTo>
                  <a:lnTo>
                    <a:pt x="200358" y="1776190"/>
                  </a:lnTo>
                  <a:lnTo>
                    <a:pt x="238024" y="1802663"/>
                  </a:lnTo>
                  <a:lnTo>
                    <a:pt x="279733" y="1825159"/>
                  </a:lnTo>
                  <a:lnTo>
                    <a:pt x="325018" y="1843305"/>
                  </a:lnTo>
                  <a:lnTo>
                    <a:pt x="373411" y="1856729"/>
                  </a:lnTo>
                  <a:lnTo>
                    <a:pt x="424443" y="1865057"/>
                  </a:lnTo>
                  <a:lnTo>
                    <a:pt x="477646" y="1867916"/>
                  </a:lnTo>
                  <a:lnTo>
                    <a:pt x="489023" y="1867775"/>
                  </a:lnTo>
                  <a:lnTo>
                    <a:pt x="500459" y="1867360"/>
                  </a:lnTo>
                  <a:lnTo>
                    <a:pt x="511919" y="1866683"/>
                  </a:lnTo>
                  <a:lnTo>
                    <a:pt x="523366" y="1865757"/>
                  </a:lnTo>
                  <a:lnTo>
                    <a:pt x="521207" y="1867789"/>
                  </a:lnTo>
                  <a:lnTo>
                    <a:pt x="549333" y="1903934"/>
                  </a:lnTo>
                  <a:lnTo>
                    <a:pt x="580515" y="1937960"/>
                  </a:lnTo>
                  <a:lnTo>
                    <a:pt x="614563" y="1969778"/>
                  </a:lnTo>
                  <a:lnTo>
                    <a:pt x="651287" y="1999298"/>
                  </a:lnTo>
                  <a:lnTo>
                    <a:pt x="690498" y="2026432"/>
                  </a:lnTo>
                  <a:lnTo>
                    <a:pt x="732006" y="2051088"/>
                  </a:lnTo>
                  <a:lnTo>
                    <a:pt x="775620" y="2073179"/>
                  </a:lnTo>
                  <a:lnTo>
                    <a:pt x="821151" y="2092615"/>
                  </a:lnTo>
                  <a:lnTo>
                    <a:pt x="868409" y="2109306"/>
                  </a:lnTo>
                  <a:lnTo>
                    <a:pt x="917203" y="2123162"/>
                  </a:lnTo>
                  <a:lnTo>
                    <a:pt x="967344" y="2134095"/>
                  </a:lnTo>
                  <a:lnTo>
                    <a:pt x="1018642" y="2142015"/>
                  </a:lnTo>
                  <a:lnTo>
                    <a:pt x="1070907" y="2146833"/>
                  </a:lnTo>
                  <a:lnTo>
                    <a:pt x="1123950" y="2148459"/>
                  </a:lnTo>
                  <a:lnTo>
                    <a:pt x="1177763" y="2146733"/>
                  </a:lnTo>
                  <a:lnTo>
                    <a:pt x="1231062" y="2141697"/>
                  </a:lnTo>
                  <a:lnTo>
                    <a:pt x="1283610" y="2133400"/>
                  </a:lnTo>
                  <a:lnTo>
                    <a:pt x="1335171" y="2121890"/>
                  </a:lnTo>
                  <a:lnTo>
                    <a:pt x="1385510" y="2107217"/>
                  </a:lnTo>
                  <a:lnTo>
                    <a:pt x="1434392" y="2089429"/>
                  </a:lnTo>
                  <a:lnTo>
                    <a:pt x="1481581" y="2068576"/>
                  </a:lnTo>
                  <a:lnTo>
                    <a:pt x="1480565" y="2069084"/>
                  </a:lnTo>
                  <a:lnTo>
                    <a:pt x="1510289" y="2101757"/>
                  </a:lnTo>
                  <a:lnTo>
                    <a:pt x="1542990" y="2132087"/>
                  </a:lnTo>
                  <a:lnTo>
                    <a:pt x="1578449" y="2159978"/>
                  </a:lnTo>
                  <a:lnTo>
                    <a:pt x="1616446" y="2185336"/>
                  </a:lnTo>
                  <a:lnTo>
                    <a:pt x="1656763" y="2208065"/>
                  </a:lnTo>
                  <a:lnTo>
                    <a:pt x="1699180" y="2228072"/>
                  </a:lnTo>
                  <a:lnTo>
                    <a:pt x="1743479" y="2245260"/>
                  </a:lnTo>
                  <a:lnTo>
                    <a:pt x="1789439" y="2259536"/>
                  </a:lnTo>
                  <a:lnTo>
                    <a:pt x="1836842" y="2270805"/>
                  </a:lnTo>
                  <a:lnTo>
                    <a:pt x="1885469" y="2278972"/>
                  </a:lnTo>
                  <a:lnTo>
                    <a:pt x="1935101" y="2283941"/>
                  </a:lnTo>
                  <a:lnTo>
                    <a:pt x="1985517" y="2285619"/>
                  </a:lnTo>
                  <a:lnTo>
                    <a:pt x="2038579" y="2283765"/>
                  </a:lnTo>
                  <a:lnTo>
                    <a:pt x="2090578" y="2278293"/>
                  </a:lnTo>
                  <a:lnTo>
                    <a:pt x="2141289" y="2269339"/>
                  </a:lnTo>
                  <a:lnTo>
                    <a:pt x="2190484" y="2257037"/>
                  </a:lnTo>
                  <a:lnTo>
                    <a:pt x="2237937" y="2241521"/>
                  </a:lnTo>
                  <a:lnTo>
                    <a:pt x="2283423" y="2222927"/>
                  </a:lnTo>
                  <a:lnTo>
                    <a:pt x="2326715" y="2201390"/>
                  </a:lnTo>
                  <a:lnTo>
                    <a:pt x="2367587" y="2177043"/>
                  </a:lnTo>
                  <a:lnTo>
                    <a:pt x="2405812" y="2150022"/>
                  </a:lnTo>
                  <a:lnTo>
                    <a:pt x="2441165" y="2120462"/>
                  </a:lnTo>
                  <a:lnTo>
                    <a:pt x="2473419" y="2088497"/>
                  </a:lnTo>
                  <a:lnTo>
                    <a:pt x="2502349" y="2054263"/>
                  </a:lnTo>
                  <a:lnTo>
                    <a:pt x="2527726" y="2017894"/>
                  </a:lnTo>
                  <a:lnTo>
                    <a:pt x="2549327" y="1979524"/>
                  </a:lnTo>
                  <a:lnTo>
                    <a:pt x="2566924" y="1939290"/>
                  </a:lnTo>
                  <a:lnTo>
                    <a:pt x="2567431" y="1942084"/>
                  </a:lnTo>
                  <a:lnTo>
                    <a:pt x="2609780" y="1961091"/>
                  </a:lnTo>
                  <a:lnTo>
                    <a:pt x="2653951" y="1976792"/>
                  </a:lnTo>
                  <a:lnTo>
                    <a:pt x="2699654" y="1989121"/>
                  </a:lnTo>
                  <a:lnTo>
                    <a:pt x="2746596" y="1998011"/>
                  </a:lnTo>
                  <a:lnTo>
                    <a:pt x="2794482" y="2003393"/>
                  </a:lnTo>
                  <a:lnTo>
                    <a:pt x="2843021" y="2005203"/>
                  </a:lnTo>
                  <a:lnTo>
                    <a:pt x="2895931" y="2003055"/>
                  </a:lnTo>
                  <a:lnTo>
                    <a:pt x="2947332" y="1996796"/>
                  </a:lnTo>
                  <a:lnTo>
                    <a:pt x="2996964" y="1986631"/>
                  </a:lnTo>
                  <a:lnTo>
                    <a:pt x="3044569" y="1972764"/>
                  </a:lnTo>
                  <a:lnTo>
                    <a:pt x="3089886" y="1955400"/>
                  </a:lnTo>
                  <a:lnTo>
                    <a:pt x="3132658" y="1934745"/>
                  </a:lnTo>
                  <a:lnTo>
                    <a:pt x="3172625" y="1911003"/>
                  </a:lnTo>
                  <a:lnTo>
                    <a:pt x="3209528" y="1884378"/>
                  </a:lnTo>
                  <a:lnTo>
                    <a:pt x="3243107" y="1855076"/>
                  </a:lnTo>
                  <a:lnTo>
                    <a:pt x="3273104" y="1823301"/>
                  </a:lnTo>
                  <a:lnTo>
                    <a:pt x="3299259" y="1789259"/>
                  </a:lnTo>
                  <a:lnTo>
                    <a:pt x="3321313" y="1753153"/>
                  </a:lnTo>
                  <a:lnTo>
                    <a:pt x="3339008" y="1715190"/>
                  </a:lnTo>
                  <a:lnTo>
                    <a:pt x="3352083" y="1675573"/>
                  </a:lnTo>
                  <a:lnTo>
                    <a:pt x="3360281" y="1634507"/>
                  </a:lnTo>
                  <a:lnTo>
                    <a:pt x="3363340" y="1592199"/>
                  </a:lnTo>
                  <a:lnTo>
                    <a:pt x="3362452" y="1591183"/>
                  </a:lnTo>
                  <a:lnTo>
                    <a:pt x="3414582" y="1583357"/>
                  </a:lnTo>
                  <a:lnTo>
                    <a:pt x="3464936" y="1572136"/>
                  </a:lnTo>
                  <a:lnTo>
                    <a:pt x="3513335" y="1557684"/>
                  </a:lnTo>
                  <a:lnTo>
                    <a:pt x="3559601" y="1540167"/>
                  </a:lnTo>
                  <a:lnTo>
                    <a:pt x="3603555" y="1519749"/>
                  </a:lnTo>
                  <a:lnTo>
                    <a:pt x="3645018" y="1496594"/>
                  </a:lnTo>
                  <a:lnTo>
                    <a:pt x="3683812" y="1470867"/>
                  </a:lnTo>
                  <a:lnTo>
                    <a:pt x="3719759" y="1442732"/>
                  </a:lnTo>
                  <a:lnTo>
                    <a:pt x="3752680" y="1412354"/>
                  </a:lnTo>
                  <a:lnTo>
                    <a:pt x="3782397" y="1379897"/>
                  </a:lnTo>
                  <a:lnTo>
                    <a:pt x="3808731" y="1345527"/>
                  </a:lnTo>
                  <a:lnTo>
                    <a:pt x="3831503" y="1309408"/>
                  </a:lnTo>
                  <a:lnTo>
                    <a:pt x="3850535" y="1271703"/>
                  </a:lnTo>
                  <a:lnTo>
                    <a:pt x="3865648" y="1232578"/>
                  </a:lnTo>
                  <a:lnTo>
                    <a:pt x="3876664" y="1192198"/>
                  </a:lnTo>
                  <a:lnTo>
                    <a:pt x="3883405" y="1150727"/>
                  </a:lnTo>
                  <a:lnTo>
                    <a:pt x="3885691" y="1108329"/>
                  </a:lnTo>
                  <a:lnTo>
                    <a:pt x="3882991" y="1062462"/>
                  </a:lnTo>
                  <a:lnTo>
                    <a:pt x="3874975" y="1017252"/>
                  </a:lnTo>
                  <a:lnTo>
                    <a:pt x="3861768" y="972985"/>
                  </a:lnTo>
                  <a:lnTo>
                    <a:pt x="3843499" y="929943"/>
                  </a:lnTo>
                  <a:lnTo>
                    <a:pt x="3820294" y="888413"/>
                  </a:lnTo>
                  <a:lnTo>
                    <a:pt x="3792279" y="848678"/>
                  </a:lnTo>
                  <a:lnTo>
                    <a:pt x="3759580" y="811022"/>
                  </a:lnTo>
                  <a:lnTo>
                    <a:pt x="3758310" y="810768"/>
                  </a:lnTo>
                  <a:lnTo>
                    <a:pt x="3775152" y="774215"/>
                  </a:lnTo>
                  <a:lnTo>
                    <a:pt x="3787314" y="736568"/>
                  </a:lnTo>
                  <a:lnTo>
                    <a:pt x="3794690" y="698111"/>
                  </a:lnTo>
                  <a:lnTo>
                    <a:pt x="3797173" y="659130"/>
                  </a:lnTo>
                  <a:lnTo>
                    <a:pt x="3794198" y="616224"/>
                  </a:lnTo>
                  <a:lnTo>
                    <a:pt x="3785463" y="574508"/>
                  </a:lnTo>
                  <a:lnTo>
                    <a:pt x="3771251" y="534277"/>
                  </a:lnTo>
                  <a:lnTo>
                    <a:pt x="3751843" y="495826"/>
                  </a:lnTo>
                  <a:lnTo>
                    <a:pt x="3727523" y="459452"/>
                  </a:lnTo>
                  <a:lnTo>
                    <a:pt x="3698573" y="425450"/>
                  </a:lnTo>
                  <a:lnTo>
                    <a:pt x="3665276" y="394114"/>
                  </a:lnTo>
                  <a:lnTo>
                    <a:pt x="3627914" y="365741"/>
                  </a:lnTo>
                  <a:lnTo>
                    <a:pt x="3586771" y="340625"/>
                  </a:lnTo>
                  <a:lnTo>
                    <a:pt x="3542129" y="319063"/>
                  </a:lnTo>
                  <a:lnTo>
                    <a:pt x="3494270" y="301350"/>
                  </a:lnTo>
                  <a:lnTo>
                    <a:pt x="3443478" y="287782"/>
                  </a:lnTo>
                  <a:lnTo>
                    <a:pt x="3445002" y="287020"/>
                  </a:lnTo>
                  <a:lnTo>
                    <a:pt x="3432735" y="246476"/>
                  </a:lnTo>
                  <a:lnTo>
                    <a:pt x="3414868" y="208080"/>
                  </a:lnTo>
                  <a:lnTo>
                    <a:pt x="3391794" y="172092"/>
                  </a:lnTo>
                  <a:lnTo>
                    <a:pt x="3363910" y="138778"/>
                  </a:lnTo>
                  <a:lnTo>
                    <a:pt x="3331608" y="108398"/>
                  </a:lnTo>
                  <a:lnTo>
                    <a:pt x="3295284" y="81216"/>
                  </a:lnTo>
                  <a:lnTo>
                    <a:pt x="3255333" y="57495"/>
                  </a:lnTo>
                  <a:lnTo>
                    <a:pt x="3212149" y="37497"/>
                  </a:lnTo>
                  <a:lnTo>
                    <a:pt x="3166127" y="21486"/>
                  </a:lnTo>
                  <a:lnTo>
                    <a:pt x="3117662" y="9724"/>
                  </a:lnTo>
                  <a:lnTo>
                    <a:pt x="3067148" y="2475"/>
                  </a:lnTo>
                  <a:lnTo>
                    <a:pt x="3014979" y="0"/>
                  </a:lnTo>
                  <a:lnTo>
                    <a:pt x="2960450" y="2685"/>
                  </a:lnTo>
                  <a:lnTo>
                    <a:pt x="2907289" y="10707"/>
                  </a:lnTo>
                  <a:lnTo>
                    <a:pt x="2856056" y="23849"/>
                  </a:lnTo>
                  <a:lnTo>
                    <a:pt x="2807311" y="41897"/>
                  </a:lnTo>
                  <a:lnTo>
                    <a:pt x="2761615" y="64634"/>
                  </a:lnTo>
                  <a:lnTo>
                    <a:pt x="2719526" y="91846"/>
                  </a:lnTo>
                  <a:lnTo>
                    <a:pt x="2681604" y="123317"/>
                  </a:lnTo>
                  <a:lnTo>
                    <a:pt x="2648153" y="92373"/>
                  </a:lnTo>
                  <a:lnTo>
                    <a:pt x="2609483" y="65119"/>
                  </a:lnTo>
                  <a:lnTo>
                    <a:pt x="2566953" y="42298"/>
                  </a:lnTo>
                  <a:lnTo>
                    <a:pt x="2521163" y="24142"/>
                  </a:lnTo>
                  <a:lnTo>
                    <a:pt x="2472709" y="10885"/>
                  </a:lnTo>
                  <a:lnTo>
                    <a:pt x="2422189" y="2760"/>
                  </a:lnTo>
                  <a:lnTo>
                    <a:pt x="2370201" y="0"/>
                  </a:lnTo>
                  <a:lnTo>
                    <a:pt x="2315127" y="3069"/>
                  </a:lnTo>
                  <a:lnTo>
                    <a:pt x="2261893" y="12150"/>
                  </a:lnTo>
                  <a:lnTo>
                    <a:pt x="2211172" y="26907"/>
                  </a:lnTo>
                  <a:lnTo>
                    <a:pt x="2163635" y="47005"/>
                  </a:lnTo>
                  <a:lnTo>
                    <a:pt x="2119956" y="72110"/>
                  </a:lnTo>
                  <a:lnTo>
                    <a:pt x="2080807" y="101887"/>
                  </a:lnTo>
                  <a:lnTo>
                    <a:pt x="2046861" y="136001"/>
                  </a:lnTo>
                  <a:lnTo>
                    <a:pt x="2018791" y="174117"/>
                  </a:lnTo>
                  <a:lnTo>
                    <a:pt x="2020315" y="179324"/>
                  </a:lnTo>
                  <a:lnTo>
                    <a:pt x="1980005" y="150850"/>
                  </a:lnTo>
                  <a:lnTo>
                    <a:pt x="1936341" y="126372"/>
                  </a:lnTo>
                  <a:lnTo>
                    <a:pt x="1889777" y="106032"/>
                  </a:lnTo>
                  <a:lnTo>
                    <a:pt x="1840769" y="89967"/>
                  </a:lnTo>
                  <a:lnTo>
                    <a:pt x="1789773" y="78320"/>
                  </a:lnTo>
                  <a:lnTo>
                    <a:pt x="1737245" y="71228"/>
                  </a:lnTo>
                  <a:lnTo>
                    <a:pt x="1683638" y="68834"/>
                  </a:lnTo>
                  <a:lnTo>
                    <a:pt x="1630912" y="71122"/>
                  </a:lnTo>
                  <a:lnTo>
                    <a:pt x="1579446" y="77939"/>
                  </a:lnTo>
                  <a:lnTo>
                    <a:pt x="1529630" y="89094"/>
                  </a:lnTo>
                  <a:lnTo>
                    <a:pt x="1481855" y="104400"/>
                  </a:lnTo>
                  <a:lnTo>
                    <a:pt x="1436512" y="123666"/>
                  </a:lnTo>
                  <a:lnTo>
                    <a:pt x="1393993" y="146704"/>
                  </a:lnTo>
                  <a:lnTo>
                    <a:pt x="1354688" y="173325"/>
                  </a:lnTo>
                  <a:lnTo>
                    <a:pt x="1318988" y="203340"/>
                  </a:lnTo>
                  <a:lnTo>
                    <a:pt x="1287284" y="236560"/>
                  </a:lnTo>
                  <a:lnTo>
                    <a:pt x="1259966" y="272796"/>
                  </a:lnTo>
                  <a:lnTo>
                    <a:pt x="1258569" y="275336"/>
                  </a:lnTo>
                  <a:lnTo>
                    <a:pt x="1210942" y="255227"/>
                  </a:lnTo>
                  <a:lnTo>
                    <a:pt x="1161480" y="238633"/>
                  </a:lnTo>
                  <a:lnTo>
                    <a:pt x="1110487" y="225615"/>
                  </a:lnTo>
                  <a:lnTo>
                    <a:pt x="1058267" y="216238"/>
                  </a:lnTo>
                  <a:lnTo>
                    <a:pt x="1005122" y="210566"/>
                  </a:lnTo>
                  <a:lnTo>
                    <a:pt x="951356" y="208661"/>
                  </a:lnTo>
                  <a:lnTo>
                    <a:pt x="898938" y="210445"/>
                  </a:lnTo>
                  <a:lnTo>
                    <a:pt x="847760" y="215702"/>
                  </a:lnTo>
                  <a:lnTo>
                    <a:pt x="798007" y="224285"/>
                  </a:lnTo>
                  <a:lnTo>
                    <a:pt x="749858" y="236048"/>
                  </a:lnTo>
                  <a:lnTo>
                    <a:pt x="703498" y="250846"/>
                  </a:lnTo>
                  <a:lnTo>
                    <a:pt x="659106" y="268532"/>
                  </a:lnTo>
                  <a:lnTo>
                    <a:pt x="616867" y="288961"/>
                  </a:lnTo>
                  <a:lnTo>
                    <a:pt x="576960" y="311986"/>
                  </a:lnTo>
                  <a:lnTo>
                    <a:pt x="539570" y="337463"/>
                  </a:lnTo>
                  <a:lnTo>
                    <a:pt x="504876" y="365245"/>
                  </a:lnTo>
                  <a:lnTo>
                    <a:pt x="473062" y="395186"/>
                  </a:lnTo>
                  <a:lnTo>
                    <a:pt x="444309" y="427141"/>
                  </a:lnTo>
                  <a:lnTo>
                    <a:pt x="418800" y="460963"/>
                  </a:lnTo>
                  <a:lnTo>
                    <a:pt x="396715" y="496506"/>
                  </a:lnTo>
                  <a:lnTo>
                    <a:pt x="378238" y="533626"/>
                  </a:lnTo>
                  <a:lnTo>
                    <a:pt x="363551" y="572175"/>
                  </a:lnTo>
                  <a:lnTo>
                    <a:pt x="352834" y="612008"/>
                  </a:lnTo>
                  <a:lnTo>
                    <a:pt x="346271" y="652980"/>
                  </a:lnTo>
                  <a:lnTo>
                    <a:pt x="344042" y="694944"/>
                  </a:lnTo>
                  <a:lnTo>
                    <a:pt x="344269" y="711398"/>
                  </a:lnTo>
                  <a:lnTo>
                    <a:pt x="345281" y="727805"/>
                  </a:lnTo>
                  <a:lnTo>
                    <a:pt x="347007" y="744164"/>
                  </a:lnTo>
                  <a:lnTo>
                    <a:pt x="349376" y="760476"/>
                  </a:lnTo>
                  <a:lnTo>
                    <a:pt x="350646" y="759841"/>
                  </a:lnTo>
                  <a:close/>
                </a:path>
                <a:path extrusionOk="0" h="2286000" w="3886200">
                  <a:moveTo>
                    <a:pt x="193166" y="1344295"/>
                  </a:moveTo>
                  <a:lnTo>
                    <a:pt x="239563" y="1362936"/>
                  </a:lnTo>
                  <a:lnTo>
                    <a:pt x="288401" y="1376457"/>
                  </a:lnTo>
                  <a:lnTo>
                    <a:pt x="339024" y="1384692"/>
                  </a:lnTo>
                  <a:lnTo>
                    <a:pt x="390778" y="1387475"/>
                  </a:lnTo>
                  <a:lnTo>
                    <a:pt x="398343" y="1387351"/>
                  </a:lnTo>
                  <a:lnTo>
                    <a:pt x="405955" y="1387157"/>
                  </a:lnTo>
                  <a:lnTo>
                    <a:pt x="413567" y="1386867"/>
                  </a:lnTo>
                  <a:lnTo>
                    <a:pt x="421131" y="1386459"/>
                  </a:lnTo>
                </a:path>
                <a:path extrusionOk="0" h="2286000" w="3886200">
                  <a:moveTo>
                    <a:pt x="523366" y="1865757"/>
                  </a:moveTo>
                  <a:lnTo>
                    <a:pt x="548856" y="1862691"/>
                  </a:lnTo>
                  <a:lnTo>
                    <a:pt x="574024" y="1858279"/>
                  </a:lnTo>
                  <a:lnTo>
                    <a:pt x="598787" y="1852558"/>
                  </a:lnTo>
                  <a:lnTo>
                    <a:pt x="623061" y="1845564"/>
                  </a:lnTo>
                </a:path>
                <a:path extrusionOk="0" h="2286000" w="3886200">
                  <a:moveTo>
                    <a:pt x="1420494" y="1977009"/>
                  </a:moveTo>
                  <a:lnTo>
                    <a:pt x="1433131" y="2000932"/>
                  </a:lnTo>
                  <a:lnTo>
                    <a:pt x="1447387" y="2024284"/>
                  </a:lnTo>
                  <a:lnTo>
                    <a:pt x="1463214" y="2047017"/>
                  </a:lnTo>
                  <a:lnTo>
                    <a:pt x="1480565" y="2069084"/>
                  </a:lnTo>
                </a:path>
                <a:path extrusionOk="0" h="2286000" w="3886200">
                  <a:moveTo>
                    <a:pt x="2566924" y="1939290"/>
                  </a:moveTo>
                  <a:lnTo>
                    <a:pt x="2575351" y="1914441"/>
                  </a:lnTo>
                  <a:lnTo>
                    <a:pt x="2582148" y="1889283"/>
                  </a:lnTo>
                  <a:lnTo>
                    <a:pt x="2587301" y="1863887"/>
                  </a:lnTo>
                  <a:lnTo>
                    <a:pt x="2590800" y="1838325"/>
                  </a:lnTo>
                </a:path>
                <a:path extrusionOk="0" h="2286000" w="3886200">
                  <a:moveTo>
                    <a:pt x="3363340" y="1592199"/>
                  </a:moveTo>
                  <a:lnTo>
                    <a:pt x="3363340" y="1591056"/>
                  </a:lnTo>
                  <a:lnTo>
                    <a:pt x="3363594" y="1590040"/>
                  </a:lnTo>
                  <a:lnTo>
                    <a:pt x="3363594" y="1588897"/>
                  </a:lnTo>
                  <a:lnTo>
                    <a:pt x="3360810" y="1545855"/>
                  </a:lnTo>
                  <a:lnTo>
                    <a:pt x="3352602" y="1503784"/>
                  </a:lnTo>
                  <a:lnTo>
                    <a:pt x="3339192" y="1462961"/>
                  </a:lnTo>
                  <a:lnTo>
                    <a:pt x="3320799" y="1423664"/>
                  </a:lnTo>
                  <a:lnTo>
                    <a:pt x="3297642" y="1386170"/>
                  </a:lnTo>
                  <a:lnTo>
                    <a:pt x="3269942" y="1350757"/>
                  </a:lnTo>
                  <a:lnTo>
                    <a:pt x="3237919" y="1317703"/>
                  </a:lnTo>
                  <a:lnTo>
                    <a:pt x="3201792" y="1287286"/>
                  </a:lnTo>
                  <a:lnTo>
                    <a:pt x="3161781" y="1259782"/>
                  </a:lnTo>
                  <a:lnTo>
                    <a:pt x="3118106" y="1235470"/>
                  </a:lnTo>
                  <a:lnTo>
                    <a:pt x="3070986" y="1214628"/>
                  </a:lnTo>
                </a:path>
                <a:path extrusionOk="0" h="2286000" w="3886200">
                  <a:moveTo>
                    <a:pt x="3628008" y="952373"/>
                  </a:moveTo>
                  <a:lnTo>
                    <a:pt x="3668085" y="921692"/>
                  </a:lnTo>
                  <a:lnTo>
                    <a:pt x="3703351" y="887618"/>
                  </a:lnTo>
                  <a:lnTo>
                    <a:pt x="3733522" y="850520"/>
                  </a:lnTo>
                  <a:lnTo>
                    <a:pt x="3758310" y="810768"/>
                  </a:lnTo>
                </a:path>
                <a:path extrusionOk="0" h="2286000" w="3886200">
                  <a:moveTo>
                    <a:pt x="3451859" y="353949"/>
                  </a:moveTo>
                  <a:lnTo>
                    <a:pt x="3451859" y="352171"/>
                  </a:lnTo>
                  <a:lnTo>
                    <a:pt x="3452113" y="350647"/>
                  </a:lnTo>
                  <a:lnTo>
                    <a:pt x="3452113" y="348869"/>
                  </a:lnTo>
                  <a:lnTo>
                    <a:pt x="3451663" y="333347"/>
                  </a:lnTo>
                  <a:lnTo>
                    <a:pt x="3450320" y="317849"/>
                  </a:lnTo>
                  <a:lnTo>
                    <a:pt x="3448095" y="302398"/>
                  </a:lnTo>
                  <a:lnTo>
                    <a:pt x="3445002" y="287020"/>
                  </a:lnTo>
                </a:path>
                <a:path extrusionOk="0" h="2286000" w="3886200">
                  <a:moveTo>
                    <a:pt x="2681604" y="123317"/>
                  </a:moveTo>
                  <a:lnTo>
                    <a:pt x="2662116" y="143115"/>
                  </a:lnTo>
                  <a:lnTo>
                    <a:pt x="2644473" y="163972"/>
                  </a:lnTo>
                  <a:lnTo>
                    <a:pt x="2628759" y="185806"/>
                  </a:lnTo>
                  <a:lnTo>
                    <a:pt x="2615056" y="208534"/>
                  </a:lnTo>
                </a:path>
                <a:path extrusionOk="0" h="2286000" w="3886200">
                  <a:moveTo>
                    <a:pt x="2018791" y="174117"/>
                  </a:moveTo>
                  <a:lnTo>
                    <a:pt x="2008624" y="191875"/>
                  </a:lnTo>
                  <a:lnTo>
                    <a:pt x="1999837" y="210073"/>
                  </a:lnTo>
                  <a:lnTo>
                    <a:pt x="1992431" y="228677"/>
                  </a:lnTo>
                  <a:lnTo>
                    <a:pt x="1986406" y="247650"/>
                  </a:lnTo>
                </a:path>
                <a:path extrusionOk="0" h="2286000" w="3886200">
                  <a:moveTo>
                    <a:pt x="1375409" y="346710"/>
                  </a:moveTo>
                  <a:lnTo>
                    <a:pt x="1348277" y="326735"/>
                  </a:lnTo>
                  <a:lnTo>
                    <a:pt x="1319704" y="308165"/>
                  </a:lnTo>
                  <a:lnTo>
                    <a:pt x="1289774" y="291024"/>
                  </a:lnTo>
                  <a:lnTo>
                    <a:pt x="1258569" y="275336"/>
                  </a:lnTo>
                </a:path>
                <a:path extrusionOk="0" h="2286000" w="3886200">
                  <a:moveTo>
                    <a:pt x="349376" y="760476"/>
                  </a:moveTo>
                  <a:lnTo>
                    <a:pt x="353091" y="779472"/>
                  </a:lnTo>
                  <a:lnTo>
                    <a:pt x="357758" y="798337"/>
                  </a:lnTo>
                  <a:lnTo>
                    <a:pt x="363378" y="817036"/>
                  </a:lnTo>
                  <a:lnTo>
                    <a:pt x="369950" y="835533"/>
                  </a:lnTo>
                </a:path>
              </a:pathLst>
            </a:custGeom>
            <a:noFill/>
            <a:ln cap="flat" cmpd="sng" w="10150">
              <a:solidFill>
                <a:srgbClr val="E84B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1" name="Google Shape;841;p21"/>
            <p:cNvSpPr/>
            <p:nvPr/>
          </p:nvSpPr>
          <p:spPr>
            <a:xfrm>
              <a:off x="1959941" y="3210560"/>
              <a:ext cx="4079670" cy="2143506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42" name="Google Shape;842;p21"/>
          <p:cNvSpPr txBox="1"/>
          <p:nvPr>
            <p:ph type="title"/>
          </p:nvPr>
        </p:nvSpPr>
        <p:spPr>
          <a:xfrm>
            <a:off x="1103312" y="845185"/>
            <a:ext cx="754570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 as Central Controller</a:t>
            </a:r>
            <a:endParaRPr/>
          </a:p>
        </p:txBody>
      </p:sp>
      <p:sp>
        <p:nvSpPr>
          <p:cNvPr id="843" name="Google Shape;843;p21"/>
          <p:cNvSpPr txBox="1"/>
          <p:nvPr/>
        </p:nvSpPr>
        <p:spPr>
          <a:xfrm>
            <a:off x="2286000" y="5124132"/>
            <a:ext cx="317500" cy="2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ndara"/>
                <a:ea typeface="Candara"/>
                <a:cs typeface="Candara"/>
                <a:sym typeface="Candara"/>
              </a:rPr>
              <a:t>PCC</a:t>
            </a:r>
            <a:endParaRPr sz="140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44" name="Google Shape;844;p21"/>
          <p:cNvSpPr txBox="1"/>
          <p:nvPr/>
        </p:nvSpPr>
        <p:spPr>
          <a:xfrm>
            <a:off x="1999995" y="2857246"/>
            <a:ext cx="486409" cy="4832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PCEP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Protocol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845" name="Google Shape;845;p21"/>
          <p:cNvGrpSpPr/>
          <p:nvPr/>
        </p:nvGrpSpPr>
        <p:grpSpPr>
          <a:xfrm>
            <a:off x="3749040" y="1996439"/>
            <a:ext cx="6429189" cy="3131378"/>
            <a:chOff x="3749040" y="1996439"/>
            <a:chExt cx="6429189" cy="3131378"/>
          </a:xfrm>
        </p:grpSpPr>
        <p:sp>
          <p:nvSpPr>
            <p:cNvPr id="846" name="Google Shape;846;p21"/>
            <p:cNvSpPr/>
            <p:nvPr/>
          </p:nvSpPr>
          <p:spPr>
            <a:xfrm>
              <a:off x="5725160" y="3134359"/>
              <a:ext cx="4453069" cy="1993458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7" name="Google Shape;847;p21"/>
            <p:cNvSpPr/>
            <p:nvPr/>
          </p:nvSpPr>
          <p:spPr>
            <a:xfrm>
              <a:off x="3749040" y="1996439"/>
              <a:ext cx="650240" cy="90424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48" name="Google Shape;848;p21"/>
          <p:cNvSpPr txBox="1"/>
          <p:nvPr/>
        </p:nvSpPr>
        <p:spPr>
          <a:xfrm>
            <a:off x="4820920" y="5057775"/>
            <a:ext cx="31623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ndara"/>
                <a:ea typeface="Candara"/>
                <a:cs typeface="Candara"/>
                <a:sym typeface="Candara"/>
              </a:rPr>
              <a:t>PCC</a:t>
            </a:r>
            <a:endParaRPr sz="140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49" name="Google Shape;849;p21"/>
          <p:cNvSpPr txBox="1"/>
          <p:nvPr/>
        </p:nvSpPr>
        <p:spPr>
          <a:xfrm>
            <a:off x="2652776" y="2175827"/>
            <a:ext cx="996315" cy="39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Stateful PCE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with Initiation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0" name="Google Shape;850;p21"/>
          <p:cNvSpPr txBox="1"/>
          <p:nvPr/>
        </p:nvSpPr>
        <p:spPr>
          <a:xfrm>
            <a:off x="9477120" y="2705606"/>
            <a:ext cx="486409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2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PCEP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Protocol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51" name="Google Shape;851;p21"/>
          <p:cNvSpPr txBox="1"/>
          <p:nvPr/>
        </p:nvSpPr>
        <p:spPr>
          <a:xfrm>
            <a:off x="8174608" y="4916423"/>
            <a:ext cx="714375" cy="452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ndara"/>
                <a:ea typeface="Candara"/>
                <a:cs typeface="Candara"/>
                <a:sym typeface="Candara"/>
              </a:rPr>
              <a:t>All nodes</a:t>
            </a:r>
            <a:endParaRPr sz="1400">
              <a:latin typeface="Candara"/>
              <a:ea typeface="Candara"/>
              <a:cs typeface="Candara"/>
              <a:sym typeface="Candara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ndara"/>
                <a:ea typeface="Candara"/>
                <a:cs typeface="Candara"/>
                <a:sym typeface="Candara"/>
              </a:rPr>
              <a:t>are PCC</a:t>
            </a:r>
            <a:endParaRPr sz="1400"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52" name="Google Shape;852;p21"/>
          <p:cNvSpPr txBox="1"/>
          <p:nvPr/>
        </p:nvSpPr>
        <p:spPr>
          <a:xfrm>
            <a:off x="7259701" y="2019934"/>
            <a:ext cx="869315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PCECC – PCE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3" name="Google Shape;853;p21"/>
          <p:cNvSpPr txBox="1"/>
          <p:nvPr/>
        </p:nvSpPr>
        <p:spPr>
          <a:xfrm>
            <a:off x="7259701" y="2202497"/>
            <a:ext cx="826769" cy="39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as a central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200">
                <a:latin typeface="Trebuchet MS"/>
                <a:ea typeface="Trebuchet MS"/>
                <a:cs typeface="Trebuchet MS"/>
                <a:sym typeface="Trebuchet MS"/>
              </a:rPr>
              <a:t>controller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4" name="Google Shape;854;p21"/>
          <p:cNvSpPr/>
          <p:nvPr/>
        </p:nvSpPr>
        <p:spPr>
          <a:xfrm>
            <a:off x="1033780" y="5626100"/>
            <a:ext cx="2717800" cy="690880"/>
          </a:xfrm>
          <a:custGeom>
            <a:rect b="b" l="l" r="r" t="t"/>
            <a:pathLst>
              <a:path extrusionOk="0" h="690879" w="2717800">
                <a:moveTo>
                  <a:pt x="2372360" y="0"/>
                </a:moveTo>
                <a:lnTo>
                  <a:pt x="0" y="0"/>
                </a:lnTo>
                <a:lnTo>
                  <a:pt x="345439" y="345440"/>
                </a:lnTo>
                <a:lnTo>
                  <a:pt x="0" y="690880"/>
                </a:lnTo>
                <a:lnTo>
                  <a:pt x="2372360" y="690880"/>
                </a:lnTo>
                <a:lnTo>
                  <a:pt x="2717799" y="345440"/>
                </a:lnTo>
                <a:lnTo>
                  <a:pt x="237236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55" name="Google Shape;855;p21"/>
          <p:cNvSpPr txBox="1"/>
          <p:nvPr/>
        </p:nvSpPr>
        <p:spPr>
          <a:xfrm>
            <a:off x="1521841" y="5714047"/>
            <a:ext cx="1772285" cy="4832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Free from signaling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8255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protocols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56" name="Google Shape;856;p21"/>
          <p:cNvGrpSpPr/>
          <p:nvPr/>
        </p:nvGrpSpPr>
        <p:grpSpPr>
          <a:xfrm>
            <a:off x="3477260" y="5626099"/>
            <a:ext cx="2717800" cy="690880"/>
            <a:chOff x="3477260" y="5626099"/>
            <a:chExt cx="2717800" cy="690880"/>
          </a:xfrm>
        </p:grpSpPr>
        <p:sp>
          <p:nvSpPr>
            <p:cNvPr id="857" name="Google Shape;857;p21"/>
            <p:cNvSpPr/>
            <p:nvPr/>
          </p:nvSpPr>
          <p:spPr>
            <a:xfrm>
              <a:off x="3477260" y="5626099"/>
              <a:ext cx="2717800" cy="690880"/>
            </a:xfrm>
            <a:custGeom>
              <a:rect b="b" l="l" r="r" t="t"/>
              <a:pathLst>
                <a:path extrusionOk="0" h="690879" w="2717800">
                  <a:moveTo>
                    <a:pt x="2372360" y="0"/>
                  </a:moveTo>
                  <a:lnTo>
                    <a:pt x="0" y="0"/>
                  </a:lnTo>
                  <a:lnTo>
                    <a:pt x="345439" y="345440"/>
                  </a:lnTo>
                  <a:lnTo>
                    <a:pt x="0" y="690880"/>
                  </a:lnTo>
                  <a:lnTo>
                    <a:pt x="2372360" y="690880"/>
                  </a:lnTo>
                  <a:lnTo>
                    <a:pt x="2717800" y="345440"/>
                  </a:lnTo>
                  <a:lnTo>
                    <a:pt x="237236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8" name="Google Shape;858;p21"/>
            <p:cNvSpPr/>
            <p:nvPr/>
          </p:nvSpPr>
          <p:spPr>
            <a:xfrm>
              <a:off x="3477260" y="5626099"/>
              <a:ext cx="2717800" cy="690880"/>
            </a:xfrm>
            <a:custGeom>
              <a:rect b="b" l="l" r="r" t="t"/>
              <a:pathLst>
                <a:path extrusionOk="0" h="690879" w="2717800">
                  <a:moveTo>
                    <a:pt x="0" y="0"/>
                  </a:moveTo>
                  <a:lnTo>
                    <a:pt x="2372360" y="0"/>
                  </a:lnTo>
                  <a:lnTo>
                    <a:pt x="2717800" y="345440"/>
                  </a:lnTo>
                  <a:lnTo>
                    <a:pt x="2372360" y="690880"/>
                  </a:lnTo>
                  <a:lnTo>
                    <a:pt x="0" y="690880"/>
                  </a:lnTo>
                  <a:lnTo>
                    <a:pt x="345439" y="34544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59" name="Google Shape;859;p21"/>
          <p:cNvSpPr txBox="1"/>
          <p:nvPr/>
        </p:nvSpPr>
        <p:spPr>
          <a:xfrm>
            <a:off x="3918839" y="5607367"/>
            <a:ext cx="1871980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762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PCECC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communicates to all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889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nodes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60" name="Google Shape;860;p21"/>
          <p:cNvGrpSpPr/>
          <p:nvPr/>
        </p:nvGrpSpPr>
        <p:grpSpPr>
          <a:xfrm>
            <a:off x="5925820" y="5626099"/>
            <a:ext cx="2717800" cy="690880"/>
            <a:chOff x="5925820" y="5626099"/>
            <a:chExt cx="2717800" cy="690880"/>
          </a:xfrm>
        </p:grpSpPr>
        <p:sp>
          <p:nvSpPr>
            <p:cNvPr id="861" name="Google Shape;861;p21"/>
            <p:cNvSpPr/>
            <p:nvPr/>
          </p:nvSpPr>
          <p:spPr>
            <a:xfrm>
              <a:off x="5925820" y="5626099"/>
              <a:ext cx="2717800" cy="690880"/>
            </a:xfrm>
            <a:custGeom>
              <a:rect b="b" l="l" r="r" t="t"/>
              <a:pathLst>
                <a:path extrusionOk="0" h="690879" w="2717800">
                  <a:moveTo>
                    <a:pt x="2372359" y="0"/>
                  </a:moveTo>
                  <a:lnTo>
                    <a:pt x="0" y="0"/>
                  </a:lnTo>
                  <a:lnTo>
                    <a:pt x="345439" y="345440"/>
                  </a:lnTo>
                  <a:lnTo>
                    <a:pt x="0" y="690880"/>
                  </a:lnTo>
                  <a:lnTo>
                    <a:pt x="2372359" y="690880"/>
                  </a:lnTo>
                  <a:lnTo>
                    <a:pt x="2717800" y="345440"/>
                  </a:lnTo>
                  <a:lnTo>
                    <a:pt x="2372359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2" name="Google Shape;862;p21"/>
            <p:cNvSpPr/>
            <p:nvPr/>
          </p:nvSpPr>
          <p:spPr>
            <a:xfrm>
              <a:off x="5925820" y="5626099"/>
              <a:ext cx="2717800" cy="690880"/>
            </a:xfrm>
            <a:custGeom>
              <a:rect b="b" l="l" r="r" t="t"/>
              <a:pathLst>
                <a:path extrusionOk="0" h="690879" w="2717800">
                  <a:moveTo>
                    <a:pt x="0" y="0"/>
                  </a:moveTo>
                  <a:lnTo>
                    <a:pt x="2372359" y="0"/>
                  </a:lnTo>
                  <a:lnTo>
                    <a:pt x="2717800" y="345440"/>
                  </a:lnTo>
                  <a:lnTo>
                    <a:pt x="2372359" y="690880"/>
                  </a:lnTo>
                  <a:lnTo>
                    <a:pt x="0" y="690880"/>
                  </a:lnTo>
                  <a:lnTo>
                    <a:pt x="345439" y="34544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63" name="Google Shape;863;p21"/>
          <p:cNvSpPr txBox="1"/>
          <p:nvPr/>
        </p:nvSpPr>
        <p:spPr>
          <a:xfrm>
            <a:off x="6423025" y="5714047"/>
            <a:ext cx="1760220" cy="4832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42545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PCECC responsible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for label allocation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64" name="Google Shape;864;p21"/>
          <p:cNvGrpSpPr/>
          <p:nvPr/>
        </p:nvGrpSpPr>
        <p:grpSpPr>
          <a:xfrm>
            <a:off x="8374379" y="5626099"/>
            <a:ext cx="2717800" cy="690880"/>
            <a:chOff x="8374379" y="5626099"/>
            <a:chExt cx="2717800" cy="690880"/>
          </a:xfrm>
        </p:grpSpPr>
        <p:sp>
          <p:nvSpPr>
            <p:cNvPr id="865" name="Google Shape;865;p21"/>
            <p:cNvSpPr/>
            <p:nvPr/>
          </p:nvSpPr>
          <p:spPr>
            <a:xfrm>
              <a:off x="8374379" y="5626099"/>
              <a:ext cx="2717800" cy="690880"/>
            </a:xfrm>
            <a:custGeom>
              <a:rect b="b" l="l" r="r" t="t"/>
              <a:pathLst>
                <a:path extrusionOk="0" h="690879" w="2717800">
                  <a:moveTo>
                    <a:pt x="2372360" y="0"/>
                  </a:moveTo>
                  <a:lnTo>
                    <a:pt x="0" y="0"/>
                  </a:lnTo>
                  <a:lnTo>
                    <a:pt x="345440" y="345440"/>
                  </a:lnTo>
                  <a:lnTo>
                    <a:pt x="0" y="690880"/>
                  </a:lnTo>
                  <a:lnTo>
                    <a:pt x="2372360" y="690880"/>
                  </a:lnTo>
                  <a:lnTo>
                    <a:pt x="2717800" y="345440"/>
                  </a:lnTo>
                  <a:lnTo>
                    <a:pt x="237236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6" name="Google Shape;866;p21"/>
            <p:cNvSpPr/>
            <p:nvPr/>
          </p:nvSpPr>
          <p:spPr>
            <a:xfrm>
              <a:off x="8374379" y="5626099"/>
              <a:ext cx="2717800" cy="690880"/>
            </a:xfrm>
            <a:custGeom>
              <a:rect b="b" l="l" r="r" t="t"/>
              <a:pathLst>
                <a:path extrusionOk="0" h="690879" w="2717800">
                  <a:moveTo>
                    <a:pt x="0" y="0"/>
                  </a:moveTo>
                  <a:lnTo>
                    <a:pt x="2372360" y="0"/>
                  </a:lnTo>
                  <a:lnTo>
                    <a:pt x="2717800" y="345440"/>
                  </a:lnTo>
                  <a:lnTo>
                    <a:pt x="2372360" y="690880"/>
                  </a:lnTo>
                  <a:lnTo>
                    <a:pt x="0" y="690880"/>
                  </a:lnTo>
                  <a:lnTo>
                    <a:pt x="345440" y="34544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67" name="Google Shape;867;p21"/>
          <p:cNvSpPr txBox="1"/>
          <p:nvPr/>
        </p:nvSpPr>
        <p:spPr>
          <a:xfrm>
            <a:off x="8886190" y="5820409"/>
            <a:ext cx="1734820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Central controller!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68" name="Google Shape;868;p21"/>
          <p:cNvGrpSpPr/>
          <p:nvPr/>
        </p:nvGrpSpPr>
        <p:grpSpPr>
          <a:xfrm>
            <a:off x="2003550" y="2148839"/>
            <a:ext cx="6982970" cy="2839847"/>
            <a:chOff x="2003550" y="2148839"/>
            <a:chExt cx="6982970" cy="2839847"/>
          </a:xfrm>
        </p:grpSpPr>
        <p:sp>
          <p:nvSpPr>
            <p:cNvPr id="869" name="Google Shape;869;p21"/>
            <p:cNvSpPr/>
            <p:nvPr/>
          </p:nvSpPr>
          <p:spPr>
            <a:xfrm>
              <a:off x="8321040" y="2148839"/>
              <a:ext cx="665480" cy="9144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0" name="Google Shape;870;p21"/>
            <p:cNvSpPr/>
            <p:nvPr/>
          </p:nvSpPr>
          <p:spPr>
            <a:xfrm>
              <a:off x="8534400" y="3058159"/>
              <a:ext cx="164465" cy="1417320"/>
            </a:xfrm>
            <a:custGeom>
              <a:rect b="b" l="l" r="r" t="t"/>
              <a:pathLst>
                <a:path extrusionOk="0" h="1417320" w="164465">
                  <a:moveTo>
                    <a:pt x="59181" y="0"/>
                  </a:moveTo>
                  <a:lnTo>
                    <a:pt x="71322" y="49044"/>
                  </a:lnTo>
                  <a:lnTo>
                    <a:pt x="83317" y="98108"/>
                  </a:lnTo>
                  <a:lnTo>
                    <a:pt x="95020" y="147207"/>
                  </a:lnTo>
                  <a:lnTo>
                    <a:pt x="106286" y="196357"/>
                  </a:lnTo>
                  <a:lnTo>
                    <a:pt x="116968" y="245573"/>
                  </a:lnTo>
                  <a:lnTo>
                    <a:pt x="126922" y="294870"/>
                  </a:lnTo>
                  <a:lnTo>
                    <a:pt x="136001" y="344265"/>
                  </a:lnTo>
                  <a:lnTo>
                    <a:pt x="144059" y="393772"/>
                  </a:lnTo>
                  <a:lnTo>
                    <a:pt x="150951" y="443408"/>
                  </a:lnTo>
                  <a:lnTo>
                    <a:pt x="156531" y="493187"/>
                  </a:lnTo>
                  <a:lnTo>
                    <a:pt x="160653" y="543126"/>
                  </a:lnTo>
                  <a:lnTo>
                    <a:pt x="163171" y="593240"/>
                  </a:lnTo>
                  <a:lnTo>
                    <a:pt x="163940" y="643544"/>
                  </a:lnTo>
                  <a:lnTo>
                    <a:pt x="162814" y="694054"/>
                  </a:lnTo>
                  <a:lnTo>
                    <a:pt x="159435" y="742849"/>
                  </a:lnTo>
                  <a:lnTo>
                    <a:pt x="153449" y="794318"/>
                  </a:lnTo>
                  <a:lnTo>
                    <a:pt x="145210" y="847827"/>
                  </a:lnTo>
                  <a:lnTo>
                    <a:pt x="135074" y="902739"/>
                  </a:lnTo>
                  <a:lnTo>
                    <a:pt x="123396" y="958417"/>
                  </a:lnTo>
                  <a:lnTo>
                    <a:pt x="110532" y="1014225"/>
                  </a:lnTo>
                  <a:lnTo>
                    <a:pt x="96837" y="1069526"/>
                  </a:lnTo>
                  <a:lnTo>
                    <a:pt x="82666" y="1123684"/>
                  </a:lnTo>
                  <a:lnTo>
                    <a:pt x="68374" y="1176062"/>
                  </a:lnTo>
                  <a:lnTo>
                    <a:pt x="54318" y="1226025"/>
                  </a:lnTo>
                  <a:lnTo>
                    <a:pt x="40852" y="1272934"/>
                  </a:lnTo>
                  <a:lnTo>
                    <a:pt x="28332" y="1316155"/>
                  </a:lnTo>
                  <a:lnTo>
                    <a:pt x="17113" y="1355051"/>
                  </a:lnTo>
                  <a:lnTo>
                    <a:pt x="7550" y="1388984"/>
                  </a:lnTo>
                  <a:lnTo>
                    <a:pt x="0" y="1417320"/>
                  </a:lnTo>
                </a:path>
              </a:pathLst>
            </a:custGeom>
            <a:noFill/>
            <a:ln cap="flat" cmpd="sng" w="10150">
              <a:solidFill>
                <a:srgbClr val="E84B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1" name="Google Shape;871;p21"/>
            <p:cNvSpPr/>
            <p:nvPr/>
          </p:nvSpPr>
          <p:spPr>
            <a:xfrm>
              <a:off x="2003550" y="2747513"/>
              <a:ext cx="3409950" cy="2112010"/>
            </a:xfrm>
            <a:custGeom>
              <a:rect b="b" l="l" r="r" t="t"/>
              <a:pathLst>
                <a:path extrusionOk="0" h="2112010" w="3409950">
                  <a:moveTo>
                    <a:pt x="1976629" y="89666"/>
                  </a:moveTo>
                  <a:lnTo>
                    <a:pt x="1918744" y="92065"/>
                  </a:lnTo>
                  <a:lnTo>
                    <a:pt x="1860903" y="94493"/>
                  </a:lnTo>
                  <a:lnTo>
                    <a:pt x="1803151" y="96982"/>
                  </a:lnTo>
                  <a:lnTo>
                    <a:pt x="1745532" y="99562"/>
                  </a:lnTo>
                  <a:lnTo>
                    <a:pt x="1688090" y="102263"/>
                  </a:lnTo>
                  <a:lnTo>
                    <a:pt x="1630870" y="105117"/>
                  </a:lnTo>
                  <a:lnTo>
                    <a:pt x="1573916" y="108154"/>
                  </a:lnTo>
                  <a:lnTo>
                    <a:pt x="1517273" y="111404"/>
                  </a:lnTo>
                  <a:lnTo>
                    <a:pt x="1460984" y="114897"/>
                  </a:lnTo>
                  <a:lnTo>
                    <a:pt x="1405095" y="118665"/>
                  </a:lnTo>
                  <a:lnTo>
                    <a:pt x="1349649" y="122738"/>
                  </a:lnTo>
                  <a:lnTo>
                    <a:pt x="1294690" y="127146"/>
                  </a:lnTo>
                  <a:lnTo>
                    <a:pt x="1240264" y="131920"/>
                  </a:lnTo>
                  <a:lnTo>
                    <a:pt x="1186414" y="137090"/>
                  </a:lnTo>
                  <a:lnTo>
                    <a:pt x="1133185" y="142687"/>
                  </a:lnTo>
                  <a:lnTo>
                    <a:pt x="1080621" y="148742"/>
                  </a:lnTo>
                  <a:lnTo>
                    <a:pt x="1028767" y="155285"/>
                  </a:lnTo>
                  <a:lnTo>
                    <a:pt x="977666" y="162347"/>
                  </a:lnTo>
                  <a:lnTo>
                    <a:pt x="927364" y="169958"/>
                  </a:lnTo>
                  <a:lnTo>
                    <a:pt x="877904" y="178148"/>
                  </a:lnTo>
                  <a:lnTo>
                    <a:pt x="829331" y="186948"/>
                  </a:lnTo>
                  <a:lnTo>
                    <a:pt x="781690" y="196390"/>
                  </a:lnTo>
                  <a:lnTo>
                    <a:pt x="735024" y="206502"/>
                  </a:lnTo>
                  <a:lnTo>
                    <a:pt x="689377" y="217316"/>
                  </a:lnTo>
                  <a:lnTo>
                    <a:pt x="644796" y="228863"/>
                  </a:lnTo>
                  <a:lnTo>
                    <a:pt x="601322" y="241173"/>
                  </a:lnTo>
                  <a:lnTo>
                    <a:pt x="559002" y="254275"/>
                  </a:lnTo>
                  <a:lnTo>
                    <a:pt x="517879" y="268202"/>
                  </a:lnTo>
                  <a:lnTo>
                    <a:pt x="477997" y="282984"/>
                  </a:lnTo>
                  <a:lnTo>
                    <a:pt x="439401" y="298650"/>
                  </a:lnTo>
                  <a:lnTo>
                    <a:pt x="402136" y="315232"/>
                  </a:lnTo>
                  <a:lnTo>
                    <a:pt x="366246" y="332759"/>
                  </a:lnTo>
                  <a:lnTo>
                    <a:pt x="331774" y="351264"/>
                  </a:lnTo>
                  <a:lnTo>
                    <a:pt x="298766" y="370776"/>
                  </a:lnTo>
                  <a:lnTo>
                    <a:pt x="237317" y="412942"/>
                  </a:lnTo>
                  <a:lnTo>
                    <a:pt x="182253" y="459504"/>
                  </a:lnTo>
                  <a:lnTo>
                    <a:pt x="131669" y="514653"/>
                  </a:lnTo>
                  <a:lnTo>
                    <a:pt x="108780" y="547912"/>
                  </a:lnTo>
                  <a:lnTo>
                    <a:pt x="88445" y="584084"/>
                  </a:lnTo>
                  <a:lnTo>
                    <a:pt x="70548" y="622972"/>
                  </a:lnTo>
                  <a:lnTo>
                    <a:pt x="54971" y="664374"/>
                  </a:lnTo>
                  <a:lnTo>
                    <a:pt x="41600" y="708093"/>
                  </a:lnTo>
                  <a:lnTo>
                    <a:pt x="30318" y="753927"/>
                  </a:lnTo>
                  <a:lnTo>
                    <a:pt x="21009" y="801678"/>
                  </a:lnTo>
                  <a:lnTo>
                    <a:pt x="13557" y="851146"/>
                  </a:lnTo>
                  <a:lnTo>
                    <a:pt x="7847" y="902131"/>
                  </a:lnTo>
                  <a:lnTo>
                    <a:pt x="3761" y="954434"/>
                  </a:lnTo>
                  <a:lnTo>
                    <a:pt x="1184" y="1007855"/>
                  </a:lnTo>
                  <a:lnTo>
                    <a:pt x="0" y="1062195"/>
                  </a:lnTo>
                  <a:lnTo>
                    <a:pt x="92" y="1117254"/>
                  </a:lnTo>
                  <a:lnTo>
                    <a:pt x="1345" y="1172832"/>
                  </a:lnTo>
                  <a:lnTo>
                    <a:pt x="3644" y="1228730"/>
                  </a:lnTo>
                  <a:lnTo>
                    <a:pt x="6870" y="1284748"/>
                  </a:lnTo>
                  <a:lnTo>
                    <a:pt x="10909" y="1340687"/>
                  </a:lnTo>
                  <a:lnTo>
                    <a:pt x="15645" y="1396347"/>
                  </a:lnTo>
                  <a:lnTo>
                    <a:pt x="20961" y="1451528"/>
                  </a:lnTo>
                  <a:lnTo>
                    <a:pt x="26742" y="1506031"/>
                  </a:lnTo>
                  <a:lnTo>
                    <a:pt x="32871" y="1559657"/>
                  </a:lnTo>
                  <a:lnTo>
                    <a:pt x="39232" y="1612205"/>
                  </a:lnTo>
                  <a:lnTo>
                    <a:pt x="45709" y="1663476"/>
                  </a:lnTo>
                  <a:lnTo>
                    <a:pt x="52187" y="1713271"/>
                  </a:lnTo>
                  <a:lnTo>
                    <a:pt x="58549" y="1761390"/>
                  </a:lnTo>
                  <a:lnTo>
                    <a:pt x="64678" y="1807633"/>
                  </a:lnTo>
                  <a:lnTo>
                    <a:pt x="70460" y="1851801"/>
                  </a:lnTo>
                  <a:lnTo>
                    <a:pt x="75778" y="1893695"/>
                  </a:lnTo>
                  <a:lnTo>
                    <a:pt x="80516" y="1933113"/>
                  </a:lnTo>
                  <a:lnTo>
                    <a:pt x="87787" y="2003730"/>
                  </a:lnTo>
                  <a:lnTo>
                    <a:pt x="91344" y="2062053"/>
                  </a:lnTo>
                  <a:lnTo>
                    <a:pt x="91441" y="2086106"/>
                  </a:lnTo>
                </a:path>
                <a:path extrusionOk="0" h="2112010" w="3409950">
                  <a:moveTo>
                    <a:pt x="2052829" y="93984"/>
                  </a:moveTo>
                  <a:lnTo>
                    <a:pt x="2104181" y="83042"/>
                  </a:lnTo>
                  <a:lnTo>
                    <a:pt x="2155460" y="72232"/>
                  </a:lnTo>
                  <a:lnTo>
                    <a:pt x="2206594" y="61688"/>
                  </a:lnTo>
                  <a:lnTo>
                    <a:pt x="2257511" y="51541"/>
                  </a:lnTo>
                  <a:lnTo>
                    <a:pt x="2308140" y="41925"/>
                  </a:lnTo>
                  <a:lnTo>
                    <a:pt x="2358408" y="32972"/>
                  </a:lnTo>
                  <a:lnTo>
                    <a:pt x="2408244" y="24814"/>
                  </a:lnTo>
                  <a:lnTo>
                    <a:pt x="2457576" y="17584"/>
                  </a:lnTo>
                  <a:lnTo>
                    <a:pt x="2506332" y="11415"/>
                  </a:lnTo>
                  <a:lnTo>
                    <a:pt x="2554439" y="6440"/>
                  </a:lnTo>
                  <a:lnTo>
                    <a:pt x="2601826" y="2790"/>
                  </a:lnTo>
                  <a:lnTo>
                    <a:pt x="2648422" y="599"/>
                  </a:lnTo>
                  <a:lnTo>
                    <a:pt x="2694154" y="0"/>
                  </a:lnTo>
                  <a:lnTo>
                    <a:pt x="2738950" y="1123"/>
                  </a:lnTo>
                  <a:lnTo>
                    <a:pt x="2782739" y="4103"/>
                  </a:lnTo>
                  <a:lnTo>
                    <a:pt x="2825448" y="9073"/>
                  </a:lnTo>
                  <a:lnTo>
                    <a:pt x="2867006" y="16163"/>
                  </a:lnTo>
                  <a:lnTo>
                    <a:pt x="2907341" y="25508"/>
                  </a:lnTo>
                  <a:lnTo>
                    <a:pt x="2946381" y="37239"/>
                  </a:lnTo>
                  <a:lnTo>
                    <a:pt x="2984054" y="51490"/>
                  </a:lnTo>
                  <a:lnTo>
                    <a:pt x="3020288" y="68392"/>
                  </a:lnTo>
                  <a:lnTo>
                    <a:pt x="3055011" y="88079"/>
                  </a:lnTo>
                  <a:lnTo>
                    <a:pt x="3088151" y="110683"/>
                  </a:lnTo>
                  <a:lnTo>
                    <a:pt x="3119637" y="136337"/>
                  </a:lnTo>
                  <a:lnTo>
                    <a:pt x="3149397" y="165173"/>
                  </a:lnTo>
                  <a:lnTo>
                    <a:pt x="3177358" y="197324"/>
                  </a:lnTo>
                  <a:lnTo>
                    <a:pt x="3203449" y="232922"/>
                  </a:lnTo>
                  <a:lnTo>
                    <a:pt x="3331024" y="668272"/>
                  </a:lnTo>
                  <a:lnTo>
                    <a:pt x="3391282" y="1298278"/>
                  </a:lnTo>
                  <a:lnTo>
                    <a:pt x="3409153" y="1865251"/>
                  </a:lnTo>
                  <a:lnTo>
                    <a:pt x="3409570" y="2111506"/>
                  </a:lnTo>
                </a:path>
              </a:pathLst>
            </a:custGeom>
            <a:noFill/>
            <a:ln cap="flat" cmpd="sng" w="15225">
              <a:solidFill>
                <a:srgbClr val="B125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2" name="Google Shape;872;p21"/>
            <p:cNvSpPr/>
            <p:nvPr/>
          </p:nvSpPr>
          <p:spPr>
            <a:xfrm>
              <a:off x="2241169" y="3835526"/>
              <a:ext cx="3124835" cy="1153160"/>
            </a:xfrm>
            <a:custGeom>
              <a:rect b="b" l="l" r="r" t="t"/>
              <a:pathLst>
                <a:path extrusionOk="0" h="1153160" w="3124835">
                  <a:moveTo>
                    <a:pt x="40258" y="989203"/>
                  </a:moveTo>
                  <a:lnTo>
                    <a:pt x="0" y="1104265"/>
                  </a:lnTo>
                  <a:lnTo>
                    <a:pt x="28701" y="1114298"/>
                  </a:lnTo>
                  <a:lnTo>
                    <a:pt x="56133" y="1035812"/>
                  </a:lnTo>
                  <a:lnTo>
                    <a:pt x="69087" y="999236"/>
                  </a:lnTo>
                  <a:lnTo>
                    <a:pt x="40258" y="989203"/>
                  </a:lnTo>
                  <a:close/>
                </a:path>
                <a:path extrusionOk="0" h="1153160" w="3124835">
                  <a:moveTo>
                    <a:pt x="112394" y="788035"/>
                  </a:moveTo>
                  <a:lnTo>
                    <a:pt x="109728" y="795274"/>
                  </a:lnTo>
                  <a:lnTo>
                    <a:pt x="82295" y="870839"/>
                  </a:lnTo>
                  <a:lnTo>
                    <a:pt x="70866" y="902970"/>
                  </a:lnTo>
                  <a:lnTo>
                    <a:pt x="99568" y="913130"/>
                  </a:lnTo>
                  <a:lnTo>
                    <a:pt x="110998" y="880999"/>
                  </a:lnTo>
                  <a:lnTo>
                    <a:pt x="140969" y="798703"/>
                  </a:lnTo>
                  <a:lnTo>
                    <a:pt x="112394" y="788035"/>
                  </a:lnTo>
                  <a:close/>
                </a:path>
                <a:path extrusionOk="0" h="1153160" w="3124835">
                  <a:moveTo>
                    <a:pt x="189737" y="588645"/>
                  </a:moveTo>
                  <a:lnTo>
                    <a:pt x="178562" y="616204"/>
                  </a:lnTo>
                  <a:lnTo>
                    <a:pt x="164719" y="650621"/>
                  </a:lnTo>
                  <a:lnTo>
                    <a:pt x="151003" y="685800"/>
                  </a:lnTo>
                  <a:lnTo>
                    <a:pt x="144653" y="702310"/>
                  </a:lnTo>
                  <a:lnTo>
                    <a:pt x="173100" y="713232"/>
                  </a:lnTo>
                  <a:lnTo>
                    <a:pt x="179450" y="696722"/>
                  </a:lnTo>
                  <a:lnTo>
                    <a:pt x="193167" y="661670"/>
                  </a:lnTo>
                  <a:lnTo>
                    <a:pt x="206756" y="627380"/>
                  </a:lnTo>
                  <a:lnTo>
                    <a:pt x="217931" y="600202"/>
                  </a:lnTo>
                  <a:lnTo>
                    <a:pt x="189737" y="588645"/>
                  </a:lnTo>
                  <a:close/>
                </a:path>
                <a:path extrusionOk="0" h="1153160" w="3124835">
                  <a:moveTo>
                    <a:pt x="279019" y="393446"/>
                  </a:moveTo>
                  <a:lnTo>
                    <a:pt x="261238" y="428371"/>
                  </a:lnTo>
                  <a:lnTo>
                    <a:pt x="233553" y="487045"/>
                  </a:lnTo>
                  <a:lnTo>
                    <a:pt x="225932" y="504190"/>
                  </a:lnTo>
                  <a:lnTo>
                    <a:pt x="253745" y="516636"/>
                  </a:lnTo>
                  <a:lnTo>
                    <a:pt x="261493" y="499364"/>
                  </a:lnTo>
                  <a:lnTo>
                    <a:pt x="275081" y="470027"/>
                  </a:lnTo>
                  <a:lnTo>
                    <a:pt x="288670" y="441579"/>
                  </a:lnTo>
                  <a:lnTo>
                    <a:pt x="302260" y="414655"/>
                  </a:lnTo>
                  <a:lnTo>
                    <a:pt x="305943" y="407543"/>
                  </a:lnTo>
                  <a:lnTo>
                    <a:pt x="279019" y="393446"/>
                  </a:lnTo>
                  <a:close/>
                </a:path>
                <a:path extrusionOk="0" h="1153160" w="3124835">
                  <a:moveTo>
                    <a:pt x="402844" y="213868"/>
                  </a:moveTo>
                  <a:lnTo>
                    <a:pt x="372744" y="245745"/>
                  </a:lnTo>
                  <a:lnTo>
                    <a:pt x="344550" y="282702"/>
                  </a:lnTo>
                  <a:lnTo>
                    <a:pt x="324738" y="312928"/>
                  </a:lnTo>
                  <a:lnTo>
                    <a:pt x="350647" y="329056"/>
                  </a:lnTo>
                  <a:lnTo>
                    <a:pt x="356488" y="319786"/>
                  </a:lnTo>
                  <a:lnTo>
                    <a:pt x="369950" y="299720"/>
                  </a:lnTo>
                  <a:lnTo>
                    <a:pt x="383286" y="281431"/>
                  </a:lnTo>
                  <a:lnTo>
                    <a:pt x="396620" y="264795"/>
                  </a:lnTo>
                  <a:lnTo>
                    <a:pt x="409829" y="249809"/>
                  </a:lnTo>
                  <a:lnTo>
                    <a:pt x="422910" y="236855"/>
                  </a:lnTo>
                  <a:lnTo>
                    <a:pt x="402844" y="213868"/>
                  </a:lnTo>
                  <a:close/>
                </a:path>
                <a:path extrusionOk="0" h="1153160" w="3124835">
                  <a:moveTo>
                    <a:pt x="493775" y="172339"/>
                  </a:moveTo>
                  <a:lnTo>
                    <a:pt x="492506" y="202819"/>
                  </a:lnTo>
                  <a:lnTo>
                    <a:pt x="493141" y="202819"/>
                  </a:lnTo>
                  <a:lnTo>
                    <a:pt x="498220" y="203708"/>
                  </a:lnTo>
                  <a:lnTo>
                    <a:pt x="537591" y="223774"/>
                  </a:lnTo>
                  <a:lnTo>
                    <a:pt x="573913" y="259969"/>
                  </a:lnTo>
                  <a:lnTo>
                    <a:pt x="578485" y="265556"/>
                  </a:lnTo>
                  <a:lnTo>
                    <a:pt x="602233" y="246380"/>
                  </a:lnTo>
                  <a:lnTo>
                    <a:pt x="569213" y="210820"/>
                  </a:lnTo>
                  <a:lnTo>
                    <a:pt x="526161" y="180975"/>
                  </a:lnTo>
                  <a:lnTo>
                    <a:pt x="494538" y="172466"/>
                  </a:lnTo>
                  <a:lnTo>
                    <a:pt x="493775" y="172339"/>
                  </a:lnTo>
                  <a:close/>
                </a:path>
                <a:path extrusionOk="0" h="1153160" w="3124835">
                  <a:moveTo>
                    <a:pt x="656208" y="322072"/>
                  </a:moveTo>
                  <a:lnTo>
                    <a:pt x="630682" y="338709"/>
                  </a:lnTo>
                  <a:lnTo>
                    <a:pt x="637286" y="348869"/>
                  </a:lnTo>
                  <a:lnTo>
                    <a:pt x="650239" y="369443"/>
                  </a:lnTo>
                  <a:lnTo>
                    <a:pt x="694689" y="441960"/>
                  </a:lnTo>
                  <a:lnTo>
                    <a:pt x="720725" y="426085"/>
                  </a:lnTo>
                  <a:lnTo>
                    <a:pt x="676020" y="353187"/>
                  </a:lnTo>
                  <a:lnTo>
                    <a:pt x="662813" y="332231"/>
                  </a:lnTo>
                  <a:lnTo>
                    <a:pt x="656208" y="322072"/>
                  </a:lnTo>
                  <a:close/>
                </a:path>
                <a:path extrusionOk="0" h="1153160" w="3124835">
                  <a:moveTo>
                    <a:pt x="769493" y="502666"/>
                  </a:moveTo>
                  <a:lnTo>
                    <a:pt x="744093" y="519556"/>
                  </a:lnTo>
                  <a:lnTo>
                    <a:pt x="744728" y="520573"/>
                  </a:lnTo>
                  <a:lnTo>
                    <a:pt x="758951" y="541274"/>
                  </a:lnTo>
                  <a:lnTo>
                    <a:pt x="788035" y="580390"/>
                  </a:lnTo>
                  <a:lnTo>
                    <a:pt x="818388" y="615569"/>
                  </a:lnTo>
                  <a:lnTo>
                    <a:pt x="820801" y="617982"/>
                  </a:lnTo>
                  <a:lnTo>
                    <a:pt x="842391" y="596392"/>
                  </a:lnTo>
                  <a:lnTo>
                    <a:pt x="840994" y="595122"/>
                  </a:lnTo>
                  <a:lnTo>
                    <a:pt x="826516" y="579120"/>
                  </a:lnTo>
                  <a:lnTo>
                    <a:pt x="812292" y="561848"/>
                  </a:lnTo>
                  <a:lnTo>
                    <a:pt x="798068" y="543306"/>
                  </a:lnTo>
                  <a:lnTo>
                    <a:pt x="784098" y="524002"/>
                  </a:lnTo>
                  <a:lnTo>
                    <a:pt x="770255" y="503809"/>
                  </a:lnTo>
                  <a:lnTo>
                    <a:pt x="769493" y="502666"/>
                  </a:lnTo>
                  <a:close/>
                </a:path>
                <a:path extrusionOk="0" h="1153160" w="3124835">
                  <a:moveTo>
                    <a:pt x="911098" y="649224"/>
                  </a:moveTo>
                  <a:lnTo>
                    <a:pt x="917956" y="687705"/>
                  </a:lnTo>
                  <a:lnTo>
                    <a:pt x="952881" y="705358"/>
                  </a:lnTo>
                  <a:lnTo>
                    <a:pt x="989457" y="722249"/>
                  </a:lnTo>
                  <a:lnTo>
                    <a:pt x="1007363" y="729996"/>
                  </a:lnTo>
                  <a:lnTo>
                    <a:pt x="1019302" y="702056"/>
                  </a:lnTo>
                  <a:lnTo>
                    <a:pt x="1002157" y="694690"/>
                  </a:lnTo>
                  <a:lnTo>
                    <a:pt x="966724" y="678180"/>
                  </a:lnTo>
                  <a:lnTo>
                    <a:pt x="932561" y="660908"/>
                  </a:lnTo>
                  <a:lnTo>
                    <a:pt x="911098" y="649224"/>
                  </a:lnTo>
                  <a:close/>
                </a:path>
                <a:path extrusionOk="0" h="1153160" w="3124835">
                  <a:moveTo>
                    <a:pt x="1103630" y="734441"/>
                  </a:moveTo>
                  <a:lnTo>
                    <a:pt x="1143761" y="779145"/>
                  </a:lnTo>
                  <a:lnTo>
                    <a:pt x="1183640" y="789813"/>
                  </a:lnTo>
                  <a:lnTo>
                    <a:pt x="1212722" y="796163"/>
                  </a:lnTo>
                  <a:lnTo>
                    <a:pt x="1219327" y="766445"/>
                  </a:lnTo>
                  <a:lnTo>
                    <a:pt x="1191514" y="760349"/>
                  </a:lnTo>
                  <a:lnTo>
                    <a:pt x="1152779" y="750062"/>
                  </a:lnTo>
                  <a:lnTo>
                    <a:pt x="1114297" y="738124"/>
                  </a:lnTo>
                  <a:lnTo>
                    <a:pt x="1103630" y="734441"/>
                  </a:lnTo>
                  <a:close/>
                </a:path>
                <a:path extrusionOk="0" h="1153160" w="3124835">
                  <a:moveTo>
                    <a:pt x="1307465" y="780034"/>
                  </a:moveTo>
                  <a:lnTo>
                    <a:pt x="1305306" y="810387"/>
                  </a:lnTo>
                  <a:lnTo>
                    <a:pt x="1322705" y="811657"/>
                  </a:lnTo>
                  <a:lnTo>
                    <a:pt x="1342008" y="812673"/>
                  </a:lnTo>
                  <a:lnTo>
                    <a:pt x="1361440" y="812800"/>
                  </a:lnTo>
                  <a:lnTo>
                    <a:pt x="1380363" y="812419"/>
                  </a:lnTo>
                  <a:lnTo>
                    <a:pt x="1399158" y="811530"/>
                  </a:lnTo>
                  <a:lnTo>
                    <a:pt x="1417701" y="809752"/>
                  </a:lnTo>
                  <a:lnTo>
                    <a:pt x="1430146" y="807974"/>
                  </a:lnTo>
                  <a:lnTo>
                    <a:pt x="1426574" y="782320"/>
                  </a:lnTo>
                  <a:lnTo>
                    <a:pt x="1361694" y="782320"/>
                  </a:lnTo>
                  <a:lnTo>
                    <a:pt x="1343533" y="782193"/>
                  </a:lnTo>
                  <a:lnTo>
                    <a:pt x="1324991" y="781304"/>
                  </a:lnTo>
                  <a:lnTo>
                    <a:pt x="1307465" y="780034"/>
                  </a:lnTo>
                  <a:close/>
                </a:path>
                <a:path extrusionOk="0" h="1153160" w="3124835">
                  <a:moveTo>
                    <a:pt x="1425956" y="777875"/>
                  </a:moveTo>
                  <a:lnTo>
                    <a:pt x="1414780" y="779399"/>
                  </a:lnTo>
                  <a:lnTo>
                    <a:pt x="1397508" y="781050"/>
                  </a:lnTo>
                  <a:lnTo>
                    <a:pt x="1379728" y="782066"/>
                  </a:lnTo>
                  <a:lnTo>
                    <a:pt x="1361694" y="782320"/>
                  </a:lnTo>
                  <a:lnTo>
                    <a:pt x="1426574" y="782320"/>
                  </a:lnTo>
                  <a:lnTo>
                    <a:pt x="1425956" y="777875"/>
                  </a:lnTo>
                  <a:close/>
                </a:path>
                <a:path extrusionOk="0" h="1153160" w="3124835">
                  <a:moveTo>
                    <a:pt x="1603120" y="685927"/>
                  </a:moveTo>
                  <a:lnTo>
                    <a:pt x="1567433" y="717677"/>
                  </a:lnTo>
                  <a:lnTo>
                    <a:pt x="1525143" y="746506"/>
                  </a:lnTo>
                  <a:lnTo>
                    <a:pt x="1509648" y="754380"/>
                  </a:lnTo>
                  <a:lnTo>
                    <a:pt x="1521841" y="782320"/>
                  </a:lnTo>
                  <a:lnTo>
                    <a:pt x="1570608" y="753491"/>
                  </a:lnTo>
                  <a:lnTo>
                    <a:pt x="1600581" y="729869"/>
                  </a:lnTo>
                  <a:lnTo>
                    <a:pt x="1624457" y="707771"/>
                  </a:lnTo>
                  <a:lnTo>
                    <a:pt x="1603120" y="685927"/>
                  </a:lnTo>
                  <a:close/>
                </a:path>
                <a:path extrusionOk="0" h="1153160" w="3124835">
                  <a:moveTo>
                    <a:pt x="1738883" y="524383"/>
                  </a:moveTo>
                  <a:lnTo>
                    <a:pt x="1726692" y="540004"/>
                  </a:lnTo>
                  <a:lnTo>
                    <a:pt x="1700530" y="573786"/>
                  </a:lnTo>
                  <a:lnTo>
                    <a:pt x="1674368" y="606552"/>
                  </a:lnTo>
                  <a:lnTo>
                    <a:pt x="1663572" y="619506"/>
                  </a:lnTo>
                  <a:lnTo>
                    <a:pt x="1686941" y="639064"/>
                  </a:lnTo>
                  <a:lnTo>
                    <a:pt x="1697735" y="626110"/>
                  </a:lnTo>
                  <a:lnTo>
                    <a:pt x="1724406" y="592709"/>
                  </a:lnTo>
                  <a:lnTo>
                    <a:pt x="1763014" y="543052"/>
                  </a:lnTo>
                  <a:lnTo>
                    <a:pt x="1738883" y="524383"/>
                  </a:lnTo>
                  <a:close/>
                </a:path>
                <a:path extrusionOk="0" h="1153160" w="3124835">
                  <a:moveTo>
                    <a:pt x="1880616" y="361950"/>
                  </a:moveTo>
                  <a:lnTo>
                    <a:pt x="1850897" y="390906"/>
                  </a:lnTo>
                  <a:lnTo>
                    <a:pt x="1807718" y="438658"/>
                  </a:lnTo>
                  <a:lnTo>
                    <a:pt x="1796160" y="452500"/>
                  </a:lnTo>
                  <a:lnTo>
                    <a:pt x="1819656" y="471931"/>
                  </a:lnTo>
                  <a:lnTo>
                    <a:pt x="1831213" y="458089"/>
                  </a:lnTo>
                  <a:lnTo>
                    <a:pt x="1858898" y="426593"/>
                  </a:lnTo>
                  <a:lnTo>
                    <a:pt x="1872995" y="411861"/>
                  </a:lnTo>
                  <a:lnTo>
                    <a:pt x="1887346" y="397510"/>
                  </a:lnTo>
                  <a:lnTo>
                    <a:pt x="1901444" y="384175"/>
                  </a:lnTo>
                  <a:lnTo>
                    <a:pt x="1880616" y="361950"/>
                  </a:lnTo>
                  <a:close/>
                </a:path>
                <a:path extrusionOk="0" h="1153160" w="3124835">
                  <a:moveTo>
                    <a:pt x="2044572" y="225425"/>
                  </a:moveTo>
                  <a:lnTo>
                    <a:pt x="2011298" y="255650"/>
                  </a:lnTo>
                  <a:lnTo>
                    <a:pt x="1977897" y="284606"/>
                  </a:lnTo>
                  <a:lnTo>
                    <a:pt x="1953386" y="304419"/>
                  </a:lnTo>
                  <a:lnTo>
                    <a:pt x="1972183" y="328422"/>
                  </a:lnTo>
                  <a:lnTo>
                    <a:pt x="2014346" y="293624"/>
                  </a:lnTo>
                  <a:lnTo>
                    <a:pt x="2048764" y="263017"/>
                  </a:lnTo>
                  <a:lnTo>
                    <a:pt x="2065146" y="247904"/>
                  </a:lnTo>
                  <a:lnTo>
                    <a:pt x="2044572" y="225425"/>
                  </a:lnTo>
                  <a:close/>
                </a:path>
                <a:path extrusionOk="0" h="1153160" w="3124835">
                  <a:moveTo>
                    <a:pt x="2206625" y="84709"/>
                  </a:moveTo>
                  <a:lnTo>
                    <a:pt x="2189734" y="97662"/>
                  </a:lnTo>
                  <a:lnTo>
                    <a:pt x="2171065" y="112649"/>
                  </a:lnTo>
                  <a:lnTo>
                    <a:pt x="2134489" y="143764"/>
                  </a:lnTo>
                  <a:lnTo>
                    <a:pt x="2112264" y="163703"/>
                  </a:lnTo>
                  <a:lnTo>
                    <a:pt x="2132584" y="186436"/>
                  </a:lnTo>
                  <a:lnTo>
                    <a:pt x="2154809" y="166497"/>
                  </a:lnTo>
                  <a:lnTo>
                    <a:pt x="2190750" y="135890"/>
                  </a:lnTo>
                  <a:lnTo>
                    <a:pt x="2208784" y="121539"/>
                  </a:lnTo>
                  <a:lnTo>
                    <a:pt x="2225167" y="108966"/>
                  </a:lnTo>
                  <a:lnTo>
                    <a:pt x="2206625" y="84709"/>
                  </a:lnTo>
                  <a:close/>
                </a:path>
                <a:path extrusionOk="0" h="1153160" w="3124835">
                  <a:moveTo>
                    <a:pt x="2409444" y="0"/>
                  </a:moveTo>
                  <a:lnTo>
                    <a:pt x="2402967" y="0"/>
                  </a:lnTo>
                  <a:lnTo>
                    <a:pt x="2383028" y="1524"/>
                  </a:lnTo>
                  <a:lnTo>
                    <a:pt x="2343022" y="10287"/>
                  </a:lnTo>
                  <a:lnTo>
                    <a:pt x="2303780" y="25146"/>
                  </a:lnTo>
                  <a:lnTo>
                    <a:pt x="2286127" y="33909"/>
                  </a:lnTo>
                  <a:lnTo>
                    <a:pt x="2299461" y="61214"/>
                  </a:lnTo>
                  <a:lnTo>
                    <a:pt x="2317242" y="52578"/>
                  </a:lnTo>
                  <a:lnTo>
                    <a:pt x="2335148" y="45085"/>
                  </a:lnTo>
                  <a:lnTo>
                    <a:pt x="2352929" y="39116"/>
                  </a:lnTo>
                  <a:lnTo>
                    <a:pt x="2370582" y="34417"/>
                  </a:lnTo>
                  <a:lnTo>
                    <a:pt x="2387981" y="31623"/>
                  </a:lnTo>
                  <a:lnTo>
                    <a:pt x="2405380" y="30353"/>
                  </a:lnTo>
                  <a:lnTo>
                    <a:pt x="2408811" y="30353"/>
                  </a:lnTo>
                  <a:lnTo>
                    <a:pt x="2409444" y="0"/>
                  </a:lnTo>
                  <a:close/>
                </a:path>
                <a:path extrusionOk="0" h="1153160" w="3124835">
                  <a:moveTo>
                    <a:pt x="2408811" y="30353"/>
                  </a:moveTo>
                  <a:lnTo>
                    <a:pt x="2405380" y="30353"/>
                  </a:lnTo>
                  <a:lnTo>
                    <a:pt x="2408809" y="30480"/>
                  </a:lnTo>
                  <a:close/>
                </a:path>
                <a:path extrusionOk="0" h="1153160" w="3124835">
                  <a:moveTo>
                    <a:pt x="2503678" y="24384"/>
                  </a:moveTo>
                  <a:lnTo>
                    <a:pt x="2489708" y="51435"/>
                  </a:lnTo>
                  <a:lnTo>
                    <a:pt x="2499106" y="56896"/>
                  </a:lnTo>
                  <a:lnTo>
                    <a:pt x="2507869" y="62611"/>
                  </a:lnTo>
                  <a:lnTo>
                    <a:pt x="2543810" y="93725"/>
                  </a:lnTo>
                  <a:lnTo>
                    <a:pt x="2573020" y="126111"/>
                  </a:lnTo>
                  <a:lnTo>
                    <a:pt x="2574797" y="128524"/>
                  </a:lnTo>
                  <a:lnTo>
                    <a:pt x="2598547" y="109474"/>
                  </a:lnTo>
                  <a:lnTo>
                    <a:pt x="2565146" y="71881"/>
                  </a:lnTo>
                  <a:lnTo>
                    <a:pt x="2534539" y="44450"/>
                  </a:lnTo>
                  <a:lnTo>
                    <a:pt x="2504694" y="24892"/>
                  </a:lnTo>
                  <a:lnTo>
                    <a:pt x="2503678" y="24384"/>
                  </a:lnTo>
                  <a:close/>
                </a:path>
                <a:path extrusionOk="0" h="1153160" w="3124835">
                  <a:moveTo>
                    <a:pt x="2653410" y="184150"/>
                  </a:moveTo>
                  <a:lnTo>
                    <a:pt x="2628138" y="201168"/>
                  </a:lnTo>
                  <a:lnTo>
                    <a:pt x="2634869" y="211200"/>
                  </a:lnTo>
                  <a:lnTo>
                    <a:pt x="2645536" y="227584"/>
                  </a:lnTo>
                  <a:lnTo>
                    <a:pt x="2667127" y="262255"/>
                  </a:lnTo>
                  <a:lnTo>
                    <a:pt x="2688844" y="298704"/>
                  </a:lnTo>
                  <a:lnTo>
                    <a:pt x="2691765" y="303784"/>
                  </a:lnTo>
                  <a:lnTo>
                    <a:pt x="2718181" y="288671"/>
                  </a:lnTo>
                  <a:lnTo>
                    <a:pt x="2715006" y="283083"/>
                  </a:lnTo>
                  <a:lnTo>
                    <a:pt x="2692908" y="245999"/>
                  </a:lnTo>
                  <a:lnTo>
                    <a:pt x="2671064" y="211074"/>
                  </a:lnTo>
                  <a:lnTo>
                    <a:pt x="2660142" y="194183"/>
                  </a:lnTo>
                  <a:lnTo>
                    <a:pt x="2653410" y="184150"/>
                  </a:lnTo>
                  <a:close/>
                </a:path>
                <a:path extrusionOk="0" h="1153160" w="3124835">
                  <a:moveTo>
                    <a:pt x="2763011" y="368935"/>
                  </a:moveTo>
                  <a:lnTo>
                    <a:pt x="2736088" y="383286"/>
                  </a:lnTo>
                  <a:lnTo>
                    <a:pt x="2754630" y="417956"/>
                  </a:lnTo>
                  <a:lnTo>
                    <a:pt x="2776601" y="460121"/>
                  </a:lnTo>
                  <a:lnTo>
                    <a:pt x="2792348" y="491109"/>
                  </a:lnTo>
                  <a:lnTo>
                    <a:pt x="2819527" y="477266"/>
                  </a:lnTo>
                  <a:lnTo>
                    <a:pt x="2803652" y="446024"/>
                  </a:lnTo>
                  <a:lnTo>
                    <a:pt x="2781554" y="403479"/>
                  </a:lnTo>
                  <a:lnTo>
                    <a:pt x="2763011" y="368935"/>
                  </a:lnTo>
                  <a:close/>
                </a:path>
                <a:path extrusionOk="0" h="1153160" w="3124835">
                  <a:moveTo>
                    <a:pt x="2860294" y="559435"/>
                  </a:moveTo>
                  <a:lnTo>
                    <a:pt x="2832989" y="572770"/>
                  </a:lnTo>
                  <a:lnTo>
                    <a:pt x="2841752" y="590804"/>
                  </a:lnTo>
                  <a:lnTo>
                    <a:pt x="2885567" y="682498"/>
                  </a:lnTo>
                  <a:lnTo>
                    <a:pt x="2913126" y="669544"/>
                  </a:lnTo>
                  <a:lnTo>
                    <a:pt x="2911475" y="665988"/>
                  </a:lnTo>
                  <a:lnTo>
                    <a:pt x="2869184" y="577469"/>
                  </a:lnTo>
                  <a:lnTo>
                    <a:pt x="2860294" y="559435"/>
                  </a:lnTo>
                  <a:close/>
                </a:path>
                <a:path extrusionOk="0" h="1153160" w="3124835">
                  <a:moveTo>
                    <a:pt x="2951734" y="752475"/>
                  </a:moveTo>
                  <a:lnTo>
                    <a:pt x="2924175" y="765302"/>
                  </a:lnTo>
                  <a:lnTo>
                    <a:pt x="2924556" y="766064"/>
                  </a:lnTo>
                  <a:lnTo>
                    <a:pt x="2943986" y="808609"/>
                  </a:lnTo>
                  <a:lnTo>
                    <a:pt x="2974975" y="876046"/>
                  </a:lnTo>
                  <a:lnTo>
                    <a:pt x="3002660" y="863473"/>
                  </a:lnTo>
                  <a:lnTo>
                    <a:pt x="2990722" y="837311"/>
                  </a:lnTo>
                  <a:lnTo>
                    <a:pt x="2971672" y="795782"/>
                  </a:lnTo>
                  <a:lnTo>
                    <a:pt x="2952115" y="753364"/>
                  </a:lnTo>
                  <a:lnTo>
                    <a:pt x="2951734" y="752475"/>
                  </a:lnTo>
                  <a:close/>
                </a:path>
                <a:path extrusionOk="0" h="1153160" w="3124835">
                  <a:moveTo>
                    <a:pt x="3042395" y="1022955"/>
                  </a:moveTo>
                  <a:lnTo>
                    <a:pt x="2987675" y="1049909"/>
                  </a:lnTo>
                  <a:lnTo>
                    <a:pt x="3123310" y="1153033"/>
                  </a:lnTo>
                  <a:lnTo>
                    <a:pt x="3124005" y="1036574"/>
                  </a:lnTo>
                  <a:lnTo>
                    <a:pt x="3049016" y="1036574"/>
                  </a:lnTo>
                  <a:lnTo>
                    <a:pt x="3042395" y="1022955"/>
                  </a:lnTo>
                  <a:close/>
                </a:path>
                <a:path extrusionOk="0" h="1153160" w="3124835">
                  <a:moveTo>
                    <a:pt x="3069724" y="1009494"/>
                  </a:moveTo>
                  <a:lnTo>
                    <a:pt x="3042395" y="1022955"/>
                  </a:lnTo>
                  <a:lnTo>
                    <a:pt x="3049016" y="1036574"/>
                  </a:lnTo>
                  <a:lnTo>
                    <a:pt x="3076447" y="1023239"/>
                  </a:lnTo>
                  <a:lnTo>
                    <a:pt x="3069724" y="1009494"/>
                  </a:lnTo>
                  <a:close/>
                </a:path>
                <a:path extrusionOk="0" h="1153160" w="3124835">
                  <a:moveTo>
                    <a:pt x="3124327" y="982599"/>
                  </a:moveTo>
                  <a:lnTo>
                    <a:pt x="3069724" y="1009494"/>
                  </a:lnTo>
                  <a:lnTo>
                    <a:pt x="3076447" y="1023239"/>
                  </a:lnTo>
                  <a:lnTo>
                    <a:pt x="3049016" y="1036574"/>
                  </a:lnTo>
                  <a:lnTo>
                    <a:pt x="3124005" y="1036574"/>
                  </a:lnTo>
                  <a:lnTo>
                    <a:pt x="3124327" y="982599"/>
                  </a:lnTo>
                  <a:close/>
                </a:path>
                <a:path extrusionOk="0" h="1153160" w="3124835">
                  <a:moveTo>
                    <a:pt x="3040634" y="946658"/>
                  </a:moveTo>
                  <a:lnTo>
                    <a:pt x="3012947" y="959231"/>
                  </a:lnTo>
                  <a:lnTo>
                    <a:pt x="3016122" y="966216"/>
                  </a:lnTo>
                  <a:lnTo>
                    <a:pt x="3032252" y="1001395"/>
                  </a:lnTo>
                  <a:lnTo>
                    <a:pt x="3040126" y="1018286"/>
                  </a:lnTo>
                  <a:lnTo>
                    <a:pt x="3042395" y="1022955"/>
                  </a:lnTo>
                  <a:lnTo>
                    <a:pt x="3069724" y="1009494"/>
                  </a:lnTo>
                  <a:lnTo>
                    <a:pt x="3067811" y="1005586"/>
                  </a:lnTo>
                  <a:lnTo>
                    <a:pt x="3059938" y="988695"/>
                  </a:lnTo>
                  <a:lnTo>
                    <a:pt x="3043809" y="953643"/>
                  </a:lnTo>
                  <a:lnTo>
                    <a:pt x="3040634" y="94665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73" name="Google Shape;873;p21"/>
          <p:cNvSpPr txBox="1"/>
          <p:nvPr/>
        </p:nvSpPr>
        <p:spPr>
          <a:xfrm>
            <a:off x="4286884" y="4305871"/>
            <a:ext cx="820419" cy="1784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Candara"/>
                <a:ea typeface="Candara"/>
                <a:cs typeface="Candara"/>
                <a:sym typeface="Candara"/>
              </a:rPr>
              <a:t>RSVP Signaling</a:t>
            </a:r>
            <a:endParaRPr sz="1000"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874" name="Google Shape;874;p21"/>
          <p:cNvGrpSpPr/>
          <p:nvPr/>
        </p:nvGrpSpPr>
        <p:grpSpPr>
          <a:xfrm>
            <a:off x="6646670" y="2711953"/>
            <a:ext cx="3409950" cy="2266446"/>
            <a:chOff x="6646670" y="2711953"/>
            <a:chExt cx="3409950" cy="2266446"/>
          </a:xfrm>
        </p:grpSpPr>
        <p:sp>
          <p:nvSpPr>
            <p:cNvPr id="875" name="Google Shape;875;p21"/>
            <p:cNvSpPr/>
            <p:nvPr/>
          </p:nvSpPr>
          <p:spPr>
            <a:xfrm>
              <a:off x="6646670" y="2711953"/>
              <a:ext cx="3409950" cy="2112010"/>
            </a:xfrm>
            <a:custGeom>
              <a:rect b="b" l="l" r="r" t="t"/>
              <a:pathLst>
                <a:path extrusionOk="0" h="2112010" w="3409950">
                  <a:moveTo>
                    <a:pt x="1976629" y="84586"/>
                  </a:moveTo>
                  <a:lnTo>
                    <a:pt x="1918744" y="86985"/>
                  </a:lnTo>
                  <a:lnTo>
                    <a:pt x="1860903" y="89413"/>
                  </a:lnTo>
                  <a:lnTo>
                    <a:pt x="1803151" y="91902"/>
                  </a:lnTo>
                  <a:lnTo>
                    <a:pt x="1745532" y="94482"/>
                  </a:lnTo>
                  <a:lnTo>
                    <a:pt x="1688090" y="97183"/>
                  </a:lnTo>
                  <a:lnTo>
                    <a:pt x="1630870" y="100037"/>
                  </a:lnTo>
                  <a:lnTo>
                    <a:pt x="1573916" y="103074"/>
                  </a:lnTo>
                  <a:lnTo>
                    <a:pt x="1517273" y="106324"/>
                  </a:lnTo>
                  <a:lnTo>
                    <a:pt x="1460984" y="109817"/>
                  </a:lnTo>
                  <a:lnTo>
                    <a:pt x="1405095" y="113585"/>
                  </a:lnTo>
                  <a:lnTo>
                    <a:pt x="1349649" y="117658"/>
                  </a:lnTo>
                  <a:lnTo>
                    <a:pt x="1294690" y="122066"/>
                  </a:lnTo>
                  <a:lnTo>
                    <a:pt x="1240264" y="126840"/>
                  </a:lnTo>
                  <a:lnTo>
                    <a:pt x="1186414" y="132010"/>
                  </a:lnTo>
                  <a:lnTo>
                    <a:pt x="1133185" y="137607"/>
                  </a:lnTo>
                  <a:lnTo>
                    <a:pt x="1080621" y="143662"/>
                  </a:lnTo>
                  <a:lnTo>
                    <a:pt x="1028767" y="150205"/>
                  </a:lnTo>
                  <a:lnTo>
                    <a:pt x="977666" y="157267"/>
                  </a:lnTo>
                  <a:lnTo>
                    <a:pt x="927364" y="164878"/>
                  </a:lnTo>
                  <a:lnTo>
                    <a:pt x="877904" y="173068"/>
                  </a:lnTo>
                  <a:lnTo>
                    <a:pt x="829331" y="181868"/>
                  </a:lnTo>
                  <a:lnTo>
                    <a:pt x="781690" y="191310"/>
                  </a:lnTo>
                  <a:lnTo>
                    <a:pt x="735024" y="201422"/>
                  </a:lnTo>
                  <a:lnTo>
                    <a:pt x="689377" y="212236"/>
                  </a:lnTo>
                  <a:lnTo>
                    <a:pt x="644796" y="223783"/>
                  </a:lnTo>
                  <a:lnTo>
                    <a:pt x="601322" y="236093"/>
                  </a:lnTo>
                  <a:lnTo>
                    <a:pt x="559002" y="249195"/>
                  </a:lnTo>
                  <a:lnTo>
                    <a:pt x="517879" y="263122"/>
                  </a:lnTo>
                  <a:lnTo>
                    <a:pt x="477997" y="277904"/>
                  </a:lnTo>
                  <a:lnTo>
                    <a:pt x="439401" y="293570"/>
                  </a:lnTo>
                  <a:lnTo>
                    <a:pt x="402136" y="310152"/>
                  </a:lnTo>
                  <a:lnTo>
                    <a:pt x="366246" y="327679"/>
                  </a:lnTo>
                  <a:lnTo>
                    <a:pt x="331774" y="346184"/>
                  </a:lnTo>
                  <a:lnTo>
                    <a:pt x="298766" y="365696"/>
                  </a:lnTo>
                  <a:lnTo>
                    <a:pt x="237317" y="407862"/>
                  </a:lnTo>
                  <a:lnTo>
                    <a:pt x="182253" y="454424"/>
                  </a:lnTo>
                  <a:lnTo>
                    <a:pt x="131669" y="509573"/>
                  </a:lnTo>
                  <a:lnTo>
                    <a:pt x="108780" y="542832"/>
                  </a:lnTo>
                  <a:lnTo>
                    <a:pt x="88445" y="579004"/>
                  </a:lnTo>
                  <a:lnTo>
                    <a:pt x="70548" y="617892"/>
                  </a:lnTo>
                  <a:lnTo>
                    <a:pt x="54971" y="659294"/>
                  </a:lnTo>
                  <a:lnTo>
                    <a:pt x="41600" y="703013"/>
                  </a:lnTo>
                  <a:lnTo>
                    <a:pt x="30318" y="748847"/>
                  </a:lnTo>
                  <a:lnTo>
                    <a:pt x="21009" y="796598"/>
                  </a:lnTo>
                  <a:lnTo>
                    <a:pt x="13557" y="846066"/>
                  </a:lnTo>
                  <a:lnTo>
                    <a:pt x="7847" y="897051"/>
                  </a:lnTo>
                  <a:lnTo>
                    <a:pt x="3761" y="949354"/>
                  </a:lnTo>
                  <a:lnTo>
                    <a:pt x="1184" y="1002775"/>
                  </a:lnTo>
                  <a:lnTo>
                    <a:pt x="0" y="1057115"/>
                  </a:lnTo>
                  <a:lnTo>
                    <a:pt x="92" y="1112174"/>
                  </a:lnTo>
                  <a:lnTo>
                    <a:pt x="1345" y="1167752"/>
                  </a:lnTo>
                  <a:lnTo>
                    <a:pt x="3644" y="1223650"/>
                  </a:lnTo>
                  <a:lnTo>
                    <a:pt x="6870" y="1279668"/>
                  </a:lnTo>
                  <a:lnTo>
                    <a:pt x="10909" y="1335607"/>
                  </a:lnTo>
                  <a:lnTo>
                    <a:pt x="15645" y="1391267"/>
                  </a:lnTo>
                  <a:lnTo>
                    <a:pt x="20961" y="1446448"/>
                  </a:lnTo>
                  <a:lnTo>
                    <a:pt x="26742" y="1500951"/>
                  </a:lnTo>
                  <a:lnTo>
                    <a:pt x="32871" y="1554577"/>
                  </a:lnTo>
                  <a:lnTo>
                    <a:pt x="39232" y="1607125"/>
                  </a:lnTo>
                  <a:lnTo>
                    <a:pt x="45709" y="1658396"/>
                  </a:lnTo>
                  <a:lnTo>
                    <a:pt x="52187" y="1708191"/>
                  </a:lnTo>
                  <a:lnTo>
                    <a:pt x="58549" y="1756310"/>
                  </a:lnTo>
                  <a:lnTo>
                    <a:pt x="64678" y="1802553"/>
                  </a:lnTo>
                  <a:lnTo>
                    <a:pt x="70460" y="1846721"/>
                  </a:lnTo>
                  <a:lnTo>
                    <a:pt x="75778" y="1888615"/>
                  </a:lnTo>
                  <a:lnTo>
                    <a:pt x="80516" y="1928033"/>
                  </a:lnTo>
                  <a:lnTo>
                    <a:pt x="87787" y="1998650"/>
                  </a:lnTo>
                  <a:lnTo>
                    <a:pt x="91344" y="2056973"/>
                  </a:lnTo>
                  <a:lnTo>
                    <a:pt x="91441" y="2081026"/>
                  </a:lnTo>
                </a:path>
                <a:path extrusionOk="0" h="2112010" w="3409950">
                  <a:moveTo>
                    <a:pt x="1976629" y="125226"/>
                  </a:moveTo>
                  <a:lnTo>
                    <a:pt x="1915603" y="130390"/>
                  </a:lnTo>
                  <a:lnTo>
                    <a:pt x="1854672" y="135592"/>
                  </a:lnTo>
                  <a:lnTo>
                    <a:pt x="1793928" y="140871"/>
                  </a:lnTo>
                  <a:lnTo>
                    <a:pt x="1733466" y="146265"/>
                  </a:lnTo>
                  <a:lnTo>
                    <a:pt x="1673377" y="151812"/>
                  </a:lnTo>
                  <a:lnTo>
                    <a:pt x="1613757" y="157552"/>
                  </a:lnTo>
                  <a:lnTo>
                    <a:pt x="1554697" y="163523"/>
                  </a:lnTo>
                  <a:lnTo>
                    <a:pt x="1496292" y="169762"/>
                  </a:lnTo>
                  <a:lnTo>
                    <a:pt x="1438634" y="176309"/>
                  </a:lnTo>
                  <a:lnTo>
                    <a:pt x="1381818" y="183202"/>
                  </a:lnTo>
                  <a:lnTo>
                    <a:pt x="1325936" y="190479"/>
                  </a:lnTo>
                  <a:lnTo>
                    <a:pt x="1271081" y="198178"/>
                  </a:lnTo>
                  <a:lnTo>
                    <a:pt x="1217348" y="206339"/>
                  </a:lnTo>
                  <a:lnTo>
                    <a:pt x="1164829" y="214999"/>
                  </a:lnTo>
                  <a:lnTo>
                    <a:pt x="1113618" y="224198"/>
                  </a:lnTo>
                  <a:lnTo>
                    <a:pt x="1063807" y="233972"/>
                  </a:lnTo>
                  <a:lnTo>
                    <a:pt x="1015492" y="244362"/>
                  </a:lnTo>
                  <a:lnTo>
                    <a:pt x="968764" y="255405"/>
                  </a:lnTo>
                  <a:lnTo>
                    <a:pt x="923717" y="267139"/>
                  </a:lnTo>
                  <a:lnTo>
                    <a:pt x="880445" y="279603"/>
                  </a:lnTo>
                  <a:lnTo>
                    <a:pt x="839040" y="292837"/>
                  </a:lnTo>
                  <a:lnTo>
                    <a:pt x="799597" y="306877"/>
                  </a:lnTo>
                  <a:lnTo>
                    <a:pt x="762208" y="321762"/>
                  </a:lnTo>
                  <a:lnTo>
                    <a:pt x="726966" y="337531"/>
                  </a:lnTo>
                  <a:lnTo>
                    <a:pt x="663301" y="371874"/>
                  </a:lnTo>
                  <a:lnTo>
                    <a:pt x="609347" y="410214"/>
                  </a:lnTo>
                  <a:lnTo>
                    <a:pt x="513228" y="622362"/>
                  </a:lnTo>
                  <a:lnTo>
                    <a:pt x="523907" y="904959"/>
                  </a:lnTo>
                  <a:lnTo>
                    <a:pt x="577307" y="1152146"/>
                  </a:lnTo>
                  <a:lnTo>
                    <a:pt x="609347" y="1258066"/>
                  </a:lnTo>
                </a:path>
                <a:path extrusionOk="0" h="2112010" w="3409950">
                  <a:moveTo>
                    <a:pt x="1702309" y="263021"/>
                  </a:moveTo>
                  <a:lnTo>
                    <a:pt x="1647364" y="257917"/>
                  </a:lnTo>
                  <a:lnTo>
                    <a:pt x="1592589" y="252994"/>
                  </a:lnTo>
                  <a:lnTo>
                    <a:pt x="1538153" y="248428"/>
                  </a:lnTo>
                  <a:lnTo>
                    <a:pt x="1484225" y="244399"/>
                  </a:lnTo>
                  <a:lnTo>
                    <a:pt x="1430976" y="241085"/>
                  </a:lnTo>
                  <a:lnTo>
                    <a:pt x="1378573" y="238665"/>
                  </a:lnTo>
                  <a:lnTo>
                    <a:pt x="1327188" y="237316"/>
                  </a:lnTo>
                  <a:lnTo>
                    <a:pt x="1276990" y="237216"/>
                  </a:lnTo>
                  <a:lnTo>
                    <a:pt x="1228147" y="238545"/>
                  </a:lnTo>
                  <a:lnTo>
                    <a:pt x="1180830" y="241480"/>
                  </a:lnTo>
                  <a:lnTo>
                    <a:pt x="1135208" y="246200"/>
                  </a:lnTo>
                  <a:lnTo>
                    <a:pt x="1091450" y="252884"/>
                  </a:lnTo>
                  <a:lnTo>
                    <a:pt x="1049726" y="261708"/>
                  </a:lnTo>
                  <a:lnTo>
                    <a:pt x="1010206" y="272852"/>
                  </a:lnTo>
                  <a:lnTo>
                    <a:pt x="973058" y="286494"/>
                  </a:lnTo>
                  <a:lnTo>
                    <a:pt x="938454" y="302812"/>
                  </a:lnTo>
                  <a:lnTo>
                    <a:pt x="877549" y="344191"/>
                  </a:lnTo>
                  <a:lnTo>
                    <a:pt x="828849" y="398414"/>
                  </a:lnTo>
                  <a:lnTo>
                    <a:pt x="781539" y="730155"/>
                  </a:lnTo>
                  <a:lnTo>
                    <a:pt x="840137" y="1155228"/>
                  </a:lnTo>
                  <a:lnTo>
                    <a:pt x="921834" y="1535391"/>
                  </a:lnTo>
                  <a:lnTo>
                    <a:pt x="963169" y="1700026"/>
                  </a:lnTo>
                </a:path>
                <a:path extrusionOk="0" h="2112010" w="3409950">
                  <a:moveTo>
                    <a:pt x="1783589" y="328426"/>
                  </a:moveTo>
                  <a:lnTo>
                    <a:pt x="1726574" y="338240"/>
                  </a:lnTo>
                  <a:lnTo>
                    <a:pt x="1669879" y="348154"/>
                  </a:lnTo>
                  <a:lnTo>
                    <a:pt x="1613826" y="358268"/>
                  </a:lnTo>
                  <a:lnTo>
                    <a:pt x="1558734" y="368681"/>
                  </a:lnTo>
                  <a:lnTo>
                    <a:pt x="1504923" y="379495"/>
                  </a:lnTo>
                  <a:lnTo>
                    <a:pt x="1452715" y="390808"/>
                  </a:lnTo>
                  <a:lnTo>
                    <a:pt x="1402430" y="402721"/>
                  </a:lnTo>
                  <a:lnTo>
                    <a:pt x="1354388" y="415334"/>
                  </a:lnTo>
                  <a:lnTo>
                    <a:pt x="1308910" y="428747"/>
                  </a:lnTo>
                  <a:lnTo>
                    <a:pt x="1266315" y="443060"/>
                  </a:lnTo>
                  <a:lnTo>
                    <a:pt x="1226926" y="458372"/>
                  </a:lnTo>
                  <a:lnTo>
                    <a:pt x="1191061" y="474784"/>
                  </a:lnTo>
                  <a:lnTo>
                    <a:pt x="1131190" y="511306"/>
                  </a:lnTo>
                  <a:lnTo>
                    <a:pt x="1070347" y="607033"/>
                  </a:lnTo>
                  <a:lnTo>
                    <a:pt x="1053259" y="728476"/>
                  </a:lnTo>
                  <a:lnTo>
                    <a:pt x="1058627" y="832775"/>
                  </a:lnTo>
                  <a:lnTo>
                    <a:pt x="1065150" y="877066"/>
                  </a:lnTo>
                </a:path>
                <a:path extrusionOk="0" h="2112010" w="3409950">
                  <a:moveTo>
                    <a:pt x="1854709" y="333506"/>
                  </a:moveTo>
                  <a:lnTo>
                    <a:pt x="1580389" y="1110746"/>
                  </a:lnTo>
                </a:path>
                <a:path extrusionOk="0" h="2112010" w="3409950">
                  <a:moveTo>
                    <a:pt x="2052829" y="93984"/>
                  </a:moveTo>
                  <a:lnTo>
                    <a:pt x="2104181" y="83042"/>
                  </a:lnTo>
                  <a:lnTo>
                    <a:pt x="2155460" y="72232"/>
                  </a:lnTo>
                  <a:lnTo>
                    <a:pt x="2206594" y="61688"/>
                  </a:lnTo>
                  <a:lnTo>
                    <a:pt x="2257511" y="51541"/>
                  </a:lnTo>
                  <a:lnTo>
                    <a:pt x="2308140" y="41925"/>
                  </a:lnTo>
                  <a:lnTo>
                    <a:pt x="2358408" y="32972"/>
                  </a:lnTo>
                  <a:lnTo>
                    <a:pt x="2408244" y="24814"/>
                  </a:lnTo>
                  <a:lnTo>
                    <a:pt x="2457576" y="17584"/>
                  </a:lnTo>
                  <a:lnTo>
                    <a:pt x="2506332" y="11415"/>
                  </a:lnTo>
                  <a:lnTo>
                    <a:pt x="2554439" y="6440"/>
                  </a:lnTo>
                  <a:lnTo>
                    <a:pt x="2601826" y="2790"/>
                  </a:lnTo>
                  <a:lnTo>
                    <a:pt x="2648422" y="599"/>
                  </a:lnTo>
                  <a:lnTo>
                    <a:pt x="2694154" y="0"/>
                  </a:lnTo>
                  <a:lnTo>
                    <a:pt x="2738950" y="1123"/>
                  </a:lnTo>
                  <a:lnTo>
                    <a:pt x="2782739" y="4103"/>
                  </a:lnTo>
                  <a:lnTo>
                    <a:pt x="2825448" y="9073"/>
                  </a:lnTo>
                  <a:lnTo>
                    <a:pt x="2867006" y="16163"/>
                  </a:lnTo>
                  <a:lnTo>
                    <a:pt x="2907341" y="25508"/>
                  </a:lnTo>
                  <a:lnTo>
                    <a:pt x="2946381" y="37239"/>
                  </a:lnTo>
                  <a:lnTo>
                    <a:pt x="2984054" y="51490"/>
                  </a:lnTo>
                  <a:lnTo>
                    <a:pt x="3020288" y="68392"/>
                  </a:lnTo>
                  <a:lnTo>
                    <a:pt x="3055011" y="88079"/>
                  </a:lnTo>
                  <a:lnTo>
                    <a:pt x="3088151" y="110683"/>
                  </a:lnTo>
                  <a:lnTo>
                    <a:pt x="3119637" y="136337"/>
                  </a:lnTo>
                  <a:lnTo>
                    <a:pt x="3149397" y="165173"/>
                  </a:lnTo>
                  <a:lnTo>
                    <a:pt x="3177358" y="197324"/>
                  </a:lnTo>
                  <a:lnTo>
                    <a:pt x="3203449" y="232922"/>
                  </a:lnTo>
                  <a:lnTo>
                    <a:pt x="3331024" y="668272"/>
                  </a:lnTo>
                  <a:lnTo>
                    <a:pt x="3391282" y="1298278"/>
                  </a:lnTo>
                  <a:lnTo>
                    <a:pt x="3409153" y="1865251"/>
                  </a:lnTo>
                  <a:lnTo>
                    <a:pt x="3409570" y="2111506"/>
                  </a:lnTo>
                </a:path>
                <a:path extrusionOk="0" h="2112010" w="3409950">
                  <a:moveTo>
                    <a:pt x="2073149" y="168787"/>
                  </a:moveTo>
                  <a:lnTo>
                    <a:pt x="2131780" y="164258"/>
                  </a:lnTo>
                  <a:lnTo>
                    <a:pt x="2190152" y="159977"/>
                  </a:lnTo>
                  <a:lnTo>
                    <a:pt x="2248009" y="156190"/>
                  </a:lnTo>
                  <a:lnTo>
                    <a:pt x="2305090" y="153142"/>
                  </a:lnTo>
                  <a:lnTo>
                    <a:pt x="2361139" y="151080"/>
                  </a:lnTo>
                  <a:lnTo>
                    <a:pt x="2415897" y="150249"/>
                  </a:lnTo>
                  <a:lnTo>
                    <a:pt x="2469105" y="150894"/>
                  </a:lnTo>
                  <a:lnTo>
                    <a:pt x="2520506" y="153262"/>
                  </a:lnTo>
                  <a:lnTo>
                    <a:pt x="2569841" y="157596"/>
                  </a:lnTo>
                  <a:lnTo>
                    <a:pt x="2616853" y="164144"/>
                  </a:lnTo>
                  <a:lnTo>
                    <a:pt x="2661282" y="173150"/>
                  </a:lnTo>
                  <a:lnTo>
                    <a:pt x="2702870" y="184861"/>
                  </a:lnTo>
                  <a:lnTo>
                    <a:pt x="2741360" y="199521"/>
                  </a:lnTo>
                  <a:lnTo>
                    <a:pt x="2776494" y="217377"/>
                  </a:lnTo>
                  <a:lnTo>
                    <a:pt x="2835657" y="263656"/>
                  </a:lnTo>
                  <a:lnTo>
                    <a:pt x="2858702" y="294510"/>
                  </a:lnTo>
                  <a:lnTo>
                    <a:pt x="2876914" y="332593"/>
                  </a:lnTo>
                  <a:lnTo>
                    <a:pt x="2890772" y="376842"/>
                  </a:lnTo>
                  <a:lnTo>
                    <a:pt x="2900756" y="426194"/>
                  </a:lnTo>
                  <a:lnTo>
                    <a:pt x="2907345" y="479587"/>
                  </a:lnTo>
                  <a:lnTo>
                    <a:pt x="2911019" y="535956"/>
                  </a:lnTo>
                  <a:lnTo>
                    <a:pt x="2912257" y="594239"/>
                  </a:lnTo>
                  <a:lnTo>
                    <a:pt x="2911539" y="653372"/>
                  </a:lnTo>
                  <a:lnTo>
                    <a:pt x="2909345" y="712292"/>
                  </a:lnTo>
                  <a:lnTo>
                    <a:pt x="2906154" y="769936"/>
                  </a:lnTo>
                  <a:lnTo>
                    <a:pt x="2902446" y="825241"/>
                  </a:lnTo>
                  <a:lnTo>
                    <a:pt x="2898700" y="877144"/>
                  </a:lnTo>
                  <a:lnTo>
                    <a:pt x="2895397" y="924581"/>
                  </a:lnTo>
                  <a:lnTo>
                    <a:pt x="2893015" y="966489"/>
                  </a:lnTo>
                  <a:lnTo>
                    <a:pt x="2892034" y="1001805"/>
                  </a:lnTo>
                  <a:lnTo>
                    <a:pt x="2892934" y="1029466"/>
                  </a:lnTo>
                </a:path>
                <a:path extrusionOk="0" h="2112010" w="3409950">
                  <a:moveTo>
                    <a:pt x="2311909" y="236986"/>
                  </a:moveTo>
                  <a:lnTo>
                    <a:pt x="2347129" y="269639"/>
                  </a:lnTo>
                  <a:lnTo>
                    <a:pt x="2381760" y="302752"/>
                  </a:lnTo>
                  <a:lnTo>
                    <a:pt x="2415211" y="336787"/>
                  </a:lnTo>
                  <a:lnTo>
                    <a:pt x="2446892" y="372206"/>
                  </a:lnTo>
                  <a:lnTo>
                    <a:pt x="2476215" y="409468"/>
                  </a:lnTo>
                  <a:lnTo>
                    <a:pt x="2502589" y="449036"/>
                  </a:lnTo>
                  <a:lnTo>
                    <a:pt x="2525423" y="491369"/>
                  </a:lnTo>
                  <a:lnTo>
                    <a:pt x="2544130" y="536930"/>
                  </a:lnTo>
                  <a:lnTo>
                    <a:pt x="2558118" y="586179"/>
                  </a:lnTo>
                  <a:lnTo>
                    <a:pt x="2566798" y="639576"/>
                  </a:lnTo>
                  <a:lnTo>
                    <a:pt x="2553385" y="828727"/>
                  </a:lnTo>
                  <a:lnTo>
                    <a:pt x="2504933" y="1064074"/>
                  </a:lnTo>
                  <a:lnTo>
                    <a:pt x="2452837" y="1264654"/>
                  </a:lnTo>
                  <a:lnTo>
                    <a:pt x="2428495" y="1349506"/>
                  </a:lnTo>
                </a:path>
                <a:path extrusionOk="0" h="2112010" w="3409950">
                  <a:moveTo>
                    <a:pt x="2139189" y="379226"/>
                  </a:moveTo>
                  <a:lnTo>
                    <a:pt x="2170160" y="440012"/>
                  </a:lnTo>
                  <a:lnTo>
                    <a:pt x="2200163" y="499095"/>
                  </a:lnTo>
                  <a:lnTo>
                    <a:pt x="2228229" y="554775"/>
                  </a:lnTo>
                  <a:lnTo>
                    <a:pt x="2253389" y="605350"/>
                  </a:lnTo>
                  <a:lnTo>
                    <a:pt x="2274675" y="649118"/>
                  </a:lnTo>
                  <a:lnTo>
                    <a:pt x="2291118" y="684377"/>
                  </a:lnTo>
                  <a:lnTo>
                    <a:pt x="2301749" y="709426"/>
                  </a:lnTo>
                </a:path>
              </a:pathLst>
            </a:custGeom>
            <a:noFill/>
            <a:ln cap="flat" cmpd="sng" w="15225">
              <a:solidFill>
                <a:srgbClr val="B125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6" name="Google Shape;876;p21"/>
            <p:cNvSpPr/>
            <p:nvPr/>
          </p:nvSpPr>
          <p:spPr>
            <a:xfrm>
              <a:off x="6879208" y="3825239"/>
              <a:ext cx="3124200" cy="1153160"/>
            </a:xfrm>
            <a:custGeom>
              <a:rect b="b" l="l" r="r" t="t"/>
              <a:pathLst>
                <a:path extrusionOk="0" h="1153160" w="3124200">
                  <a:moveTo>
                    <a:pt x="40386" y="989203"/>
                  </a:moveTo>
                  <a:lnTo>
                    <a:pt x="27432" y="1025906"/>
                  </a:lnTo>
                  <a:lnTo>
                    <a:pt x="0" y="1104392"/>
                  </a:lnTo>
                  <a:lnTo>
                    <a:pt x="28829" y="1114425"/>
                  </a:lnTo>
                  <a:lnTo>
                    <a:pt x="69088" y="999363"/>
                  </a:lnTo>
                  <a:lnTo>
                    <a:pt x="40386" y="989203"/>
                  </a:lnTo>
                  <a:close/>
                </a:path>
                <a:path extrusionOk="0" h="1153160" w="3124200">
                  <a:moveTo>
                    <a:pt x="112522" y="788162"/>
                  </a:moveTo>
                  <a:lnTo>
                    <a:pt x="109855" y="795401"/>
                  </a:lnTo>
                  <a:lnTo>
                    <a:pt x="82296" y="870839"/>
                  </a:lnTo>
                  <a:lnTo>
                    <a:pt x="70866" y="902970"/>
                  </a:lnTo>
                  <a:lnTo>
                    <a:pt x="99568" y="913257"/>
                  </a:lnTo>
                  <a:lnTo>
                    <a:pt x="111125" y="881126"/>
                  </a:lnTo>
                  <a:lnTo>
                    <a:pt x="138430" y="805815"/>
                  </a:lnTo>
                  <a:lnTo>
                    <a:pt x="141097" y="798830"/>
                  </a:lnTo>
                  <a:lnTo>
                    <a:pt x="112522" y="788162"/>
                  </a:lnTo>
                  <a:close/>
                </a:path>
                <a:path extrusionOk="0" h="1153160" w="3124200">
                  <a:moveTo>
                    <a:pt x="189738" y="588772"/>
                  </a:moveTo>
                  <a:lnTo>
                    <a:pt x="178562" y="616204"/>
                  </a:lnTo>
                  <a:lnTo>
                    <a:pt x="164846" y="650748"/>
                  </a:lnTo>
                  <a:lnTo>
                    <a:pt x="151002" y="685927"/>
                  </a:lnTo>
                  <a:lnTo>
                    <a:pt x="144652" y="702437"/>
                  </a:lnTo>
                  <a:lnTo>
                    <a:pt x="173227" y="713359"/>
                  </a:lnTo>
                  <a:lnTo>
                    <a:pt x="179577" y="696722"/>
                  </a:lnTo>
                  <a:lnTo>
                    <a:pt x="193167" y="661797"/>
                  </a:lnTo>
                  <a:lnTo>
                    <a:pt x="206883" y="627507"/>
                  </a:lnTo>
                  <a:lnTo>
                    <a:pt x="218059" y="600329"/>
                  </a:lnTo>
                  <a:lnTo>
                    <a:pt x="189738" y="588772"/>
                  </a:lnTo>
                  <a:close/>
                </a:path>
                <a:path extrusionOk="0" h="1153160" w="3124200">
                  <a:moveTo>
                    <a:pt x="279019" y="393446"/>
                  </a:moveTo>
                  <a:lnTo>
                    <a:pt x="261239" y="428625"/>
                  </a:lnTo>
                  <a:lnTo>
                    <a:pt x="233680" y="487045"/>
                  </a:lnTo>
                  <a:lnTo>
                    <a:pt x="225933" y="504317"/>
                  </a:lnTo>
                  <a:lnTo>
                    <a:pt x="253746" y="516763"/>
                  </a:lnTo>
                  <a:lnTo>
                    <a:pt x="261493" y="499491"/>
                  </a:lnTo>
                  <a:lnTo>
                    <a:pt x="275082" y="470027"/>
                  </a:lnTo>
                  <a:lnTo>
                    <a:pt x="288798" y="441833"/>
                  </a:lnTo>
                  <a:lnTo>
                    <a:pt x="302387" y="414655"/>
                  </a:lnTo>
                  <a:lnTo>
                    <a:pt x="306070" y="407670"/>
                  </a:lnTo>
                  <a:lnTo>
                    <a:pt x="279019" y="393446"/>
                  </a:lnTo>
                  <a:close/>
                </a:path>
                <a:path extrusionOk="0" h="1153160" w="3124200">
                  <a:moveTo>
                    <a:pt x="402971" y="213995"/>
                  </a:moveTo>
                  <a:lnTo>
                    <a:pt x="372872" y="245999"/>
                  </a:lnTo>
                  <a:lnTo>
                    <a:pt x="344677" y="282956"/>
                  </a:lnTo>
                  <a:lnTo>
                    <a:pt x="324866" y="313055"/>
                  </a:lnTo>
                  <a:lnTo>
                    <a:pt x="350647" y="329184"/>
                  </a:lnTo>
                  <a:lnTo>
                    <a:pt x="356489" y="319913"/>
                  </a:lnTo>
                  <a:lnTo>
                    <a:pt x="369950" y="299974"/>
                  </a:lnTo>
                  <a:lnTo>
                    <a:pt x="383413" y="281559"/>
                  </a:lnTo>
                  <a:lnTo>
                    <a:pt x="396621" y="264922"/>
                  </a:lnTo>
                  <a:lnTo>
                    <a:pt x="409829" y="250062"/>
                  </a:lnTo>
                  <a:lnTo>
                    <a:pt x="422910" y="236982"/>
                  </a:lnTo>
                  <a:lnTo>
                    <a:pt x="402971" y="213995"/>
                  </a:lnTo>
                  <a:close/>
                </a:path>
                <a:path extrusionOk="0" h="1153160" w="3124200">
                  <a:moveTo>
                    <a:pt x="494538" y="172593"/>
                  </a:moveTo>
                  <a:lnTo>
                    <a:pt x="493902" y="172593"/>
                  </a:lnTo>
                  <a:lnTo>
                    <a:pt x="492633" y="203073"/>
                  </a:lnTo>
                  <a:lnTo>
                    <a:pt x="493268" y="203073"/>
                  </a:lnTo>
                  <a:lnTo>
                    <a:pt x="498348" y="203835"/>
                  </a:lnTo>
                  <a:lnTo>
                    <a:pt x="537718" y="223901"/>
                  </a:lnTo>
                  <a:lnTo>
                    <a:pt x="574040" y="259969"/>
                  </a:lnTo>
                  <a:lnTo>
                    <a:pt x="578612" y="265811"/>
                  </a:lnTo>
                  <a:lnTo>
                    <a:pt x="602361" y="246634"/>
                  </a:lnTo>
                  <a:lnTo>
                    <a:pt x="569341" y="211074"/>
                  </a:lnTo>
                  <a:lnTo>
                    <a:pt x="526034" y="181102"/>
                  </a:lnTo>
                  <a:lnTo>
                    <a:pt x="502666" y="173736"/>
                  </a:lnTo>
                  <a:lnTo>
                    <a:pt x="494538" y="172593"/>
                  </a:lnTo>
                  <a:close/>
                </a:path>
                <a:path extrusionOk="0" h="1153160" w="3124200">
                  <a:moveTo>
                    <a:pt x="656336" y="322326"/>
                  </a:moveTo>
                  <a:lnTo>
                    <a:pt x="630809" y="338836"/>
                  </a:lnTo>
                  <a:lnTo>
                    <a:pt x="637286" y="348996"/>
                  </a:lnTo>
                  <a:lnTo>
                    <a:pt x="650240" y="369570"/>
                  </a:lnTo>
                  <a:lnTo>
                    <a:pt x="694817" y="442214"/>
                  </a:lnTo>
                  <a:lnTo>
                    <a:pt x="720851" y="426212"/>
                  </a:lnTo>
                  <a:lnTo>
                    <a:pt x="676021" y="353314"/>
                  </a:lnTo>
                  <a:lnTo>
                    <a:pt x="662940" y="332486"/>
                  </a:lnTo>
                  <a:lnTo>
                    <a:pt x="656336" y="322326"/>
                  </a:lnTo>
                  <a:close/>
                </a:path>
                <a:path extrusionOk="0" h="1153160" w="3124200">
                  <a:moveTo>
                    <a:pt x="769620" y="502920"/>
                  </a:moveTo>
                  <a:lnTo>
                    <a:pt x="744220" y="519811"/>
                  </a:lnTo>
                  <a:lnTo>
                    <a:pt x="744855" y="520700"/>
                  </a:lnTo>
                  <a:lnTo>
                    <a:pt x="759079" y="541401"/>
                  </a:lnTo>
                  <a:lnTo>
                    <a:pt x="788289" y="580517"/>
                  </a:lnTo>
                  <a:lnTo>
                    <a:pt x="818642" y="615696"/>
                  </a:lnTo>
                  <a:lnTo>
                    <a:pt x="821055" y="618109"/>
                  </a:lnTo>
                  <a:lnTo>
                    <a:pt x="842645" y="596646"/>
                  </a:lnTo>
                  <a:lnTo>
                    <a:pt x="841248" y="595249"/>
                  </a:lnTo>
                  <a:lnTo>
                    <a:pt x="826770" y="579247"/>
                  </a:lnTo>
                  <a:lnTo>
                    <a:pt x="812419" y="561848"/>
                  </a:lnTo>
                  <a:lnTo>
                    <a:pt x="798195" y="543560"/>
                  </a:lnTo>
                  <a:lnTo>
                    <a:pt x="784225" y="524129"/>
                  </a:lnTo>
                  <a:lnTo>
                    <a:pt x="770255" y="503809"/>
                  </a:lnTo>
                  <a:lnTo>
                    <a:pt x="769620" y="502920"/>
                  </a:lnTo>
                  <a:close/>
                </a:path>
                <a:path extrusionOk="0" h="1153160" w="3124200">
                  <a:moveTo>
                    <a:pt x="911225" y="649478"/>
                  </a:moveTo>
                  <a:lnTo>
                    <a:pt x="917956" y="687832"/>
                  </a:lnTo>
                  <a:lnTo>
                    <a:pt x="953008" y="705612"/>
                  </a:lnTo>
                  <a:lnTo>
                    <a:pt x="989330" y="722503"/>
                  </a:lnTo>
                  <a:lnTo>
                    <a:pt x="1007491" y="730250"/>
                  </a:lnTo>
                  <a:lnTo>
                    <a:pt x="1019429" y="702183"/>
                  </a:lnTo>
                  <a:lnTo>
                    <a:pt x="1002157" y="694817"/>
                  </a:lnTo>
                  <a:lnTo>
                    <a:pt x="966724" y="678434"/>
                  </a:lnTo>
                  <a:lnTo>
                    <a:pt x="932561" y="661035"/>
                  </a:lnTo>
                  <a:lnTo>
                    <a:pt x="911225" y="649478"/>
                  </a:lnTo>
                  <a:close/>
                </a:path>
                <a:path extrusionOk="0" h="1153160" w="3124200">
                  <a:moveTo>
                    <a:pt x="1103884" y="734568"/>
                  </a:moveTo>
                  <a:lnTo>
                    <a:pt x="1143762" y="779272"/>
                  </a:lnTo>
                  <a:lnTo>
                    <a:pt x="1183640" y="789813"/>
                  </a:lnTo>
                  <a:lnTo>
                    <a:pt x="1212977" y="796290"/>
                  </a:lnTo>
                  <a:lnTo>
                    <a:pt x="1219581" y="766572"/>
                  </a:lnTo>
                  <a:lnTo>
                    <a:pt x="1191514" y="760476"/>
                  </a:lnTo>
                  <a:lnTo>
                    <a:pt x="1152779" y="750062"/>
                  </a:lnTo>
                  <a:lnTo>
                    <a:pt x="1114298" y="738251"/>
                  </a:lnTo>
                  <a:lnTo>
                    <a:pt x="1103884" y="734568"/>
                  </a:lnTo>
                  <a:close/>
                </a:path>
                <a:path extrusionOk="0" h="1153160" w="3124200">
                  <a:moveTo>
                    <a:pt x="1307719" y="780034"/>
                  </a:moveTo>
                  <a:lnTo>
                    <a:pt x="1305433" y="810514"/>
                  </a:lnTo>
                  <a:lnTo>
                    <a:pt x="1322705" y="811784"/>
                  </a:lnTo>
                  <a:lnTo>
                    <a:pt x="1342009" y="812800"/>
                  </a:lnTo>
                  <a:lnTo>
                    <a:pt x="1361440" y="812927"/>
                  </a:lnTo>
                  <a:lnTo>
                    <a:pt x="1380363" y="812546"/>
                  </a:lnTo>
                  <a:lnTo>
                    <a:pt x="1399159" y="811657"/>
                  </a:lnTo>
                  <a:lnTo>
                    <a:pt x="1417701" y="809879"/>
                  </a:lnTo>
                  <a:lnTo>
                    <a:pt x="1430274" y="808101"/>
                  </a:lnTo>
                  <a:lnTo>
                    <a:pt x="1426716" y="782447"/>
                  </a:lnTo>
                  <a:lnTo>
                    <a:pt x="1361694" y="782447"/>
                  </a:lnTo>
                  <a:lnTo>
                    <a:pt x="1343533" y="782320"/>
                  </a:lnTo>
                  <a:lnTo>
                    <a:pt x="1324991" y="781431"/>
                  </a:lnTo>
                  <a:lnTo>
                    <a:pt x="1307719" y="780034"/>
                  </a:lnTo>
                  <a:close/>
                </a:path>
                <a:path extrusionOk="0" h="1153160" w="3124200">
                  <a:moveTo>
                    <a:pt x="1426083" y="777875"/>
                  </a:moveTo>
                  <a:lnTo>
                    <a:pt x="1414907" y="779526"/>
                  </a:lnTo>
                  <a:lnTo>
                    <a:pt x="1397508" y="781177"/>
                  </a:lnTo>
                  <a:lnTo>
                    <a:pt x="1379855" y="782066"/>
                  </a:lnTo>
                  <a:lnTo>
                    <a:pt x="1361694" y="782447"/>
                  </a:lnTo>
                  <a:lnTo>
                    <a:pt x="1426716" y="782447"/>
                  </a:lnTo>
                  <a:lnTo>
                    <a:pt x="1426083" y="777875"/>
                  </a:lnTo>
                  <a:close/>
                </a:path>
                <a:path extrusionOk="0" h="1153160" w="3124200">
                  <a:moveTo>
                    <a:pt x="1603375" y="685927"/>
                  </a:moveTo>
                  <a:lnTo>
                    <a:pt x="1567434" y="717804"/>
                  </a:lnTo>
                  <a:lnTo>
                    <a:pt x="1525143" y="746506"/>
                  </a:lnTo>
                  <a:lnTo>
                    <a:pt x="1509776" y="754507"/>
                  </a:lnTo>
                  <a:lnTo>
                    <a:pt x="1521968" y="782447"/>
                  </a:lnTo>
                  <a:lnTo>
                    <a:pt x="1570736" y="753491"/>
                  </a:lnTo>
                  <a:lnTo>
                    <a:pt x="1615186" y="716788"/>
                  </a:lnTo>
                  <a:lnTo>
                    <a:pt x="1624584" y="707771"/>
                  </a:lnTo>
                  <a:lnTo>
                    <a:pt x="1603375" y="685927"/>
                  </a:lnTo>
                  <a:close/>
                </a:path>
                <a:path extrusionOk="0" h="1153160" w="3124200">
                  <a:moveTo>
                    <a:pt x="1739011" y="524256"/>
                  </a:moveTo>
                  <a:lnTo>
                    <a:pt x="1700530" y="573913"/>
                  </a:lnTo>
                  <a:lnTo>
                    <a:pt x="1674368" y="606679"/>
                  </a:lnTo>
                  <a:lnTo>
                    <a:pt x="1663700" y="619506"/>
                  </a:lnTo>
                  <a:lnTo>
                    <a:pt x="1687068" y="638937"/>
                  </a:lnTo>
                  <a:lnTo>
                    <a:pt x="1697736" y="626237"/>
                  </a:lnTo>
                  <a:lnTo>
                    <a:pt x="1724406" y="592963"/>
                  </a:lnTo>
                  <a:lnTo>
                    <a:pt x="1763141" y="542925"/>
                  </a:lnTo>
                  <a:lnTo>
                    <a:pt x="1739011" y="524256"/>
                  </a:lnTo>
                  <a:close/>
                </a:path>
                <a:path extrusionOk="0" h="1153160" w="3124200">
                  <a:moveTo>
                    <a:pt x="1880743" y="361950"/>
                  </a:moveTo>
                  <a:lnTo>
                    <a:pt x="1850771" y="391033"/>
                  </a:lnTo>
                  <a:lnTo>
                    <a:pt x="1807718" y="438658"/>
                  </a:lnTo>
                  <a:lnTo>
                    <a:pt x="1796288" y="452374"/>
                  </a:lnTo>
                  <a:lnTo>
                    <a:pt x="1819783" y="471805"/>
                  </a:lnTo>
                  <a:lnTo>
                    <a:pt x="1831086" y="458216"/>
                  </a:lnTo>
                  <a:lnTo>
                    <a:pt x="1858899" y="426847"/>
                  </a:lnTo>
                  <a:lnTo>
                    <a:pt x="1872869" y="412115"/>
                  </a:lnTo>
                  <a:lnTo>
                    <a:pt x="1887347" y="397637"/>
                  </a:lnTo>
                  <a:lnTo>
                    <a:pt x="1901698" y="384175"/>
                  </a:lnTo>
                  <a:lnTo>
                    <a:pt x="1880743" y="361950"/>
                  </a:lnTo>
                  <a:close/>
                </a:path>
                <a:path extrusionOk="0" h="1153160" w="3124200">
                  <a:moveTo>
                    <a:pt x="2044700" y="225425"/>
                  </a:moveTo>
                  <a:lnTo>
                    <a:pt x="1994535" y="270637"/>
                  </a:lnTo>
                  <a:lnTo>
                    <a:pt x="1961515" y="298196"/>
                  </a:lnTo>
                  <a:lnTo>
                    <a:pt x="1953514" y="304419"/>
                  </a:lnTo>
                  <a:lnTo>
                    <a:pt x="1972310" y="328549"/>
                  </a:lnTo>
                  <a:lnTo>
                    <a:pt x="2014220" y="293878"/>
                  </a:lnTo>
                  <a:lnTo>
                    <a:pt x="2048764" y="263144"/>
                  </a:lnTo>
                  <a:lnTo>
                    <a:pt x="2065401" y="247904"/>
                  </a:lnTo>
                  <a:lnTo>
                    <a:pt x="2044700" y="225425"/>
                  </a:lnTo>
                  <a:close/>
                </a:path>
                <a:path extrusionOk="0" h="1153160" w="3124200">
                  <a:moveTo>
                    <a:pt x="2206879" y="84709"/>
                  </a:moveTo>
                  <a:lnTo>
                    <a:pt x="2189734" y="97917"/>
                  </a:lnTo>
                  <a:lnTo>
                    <a:pt x="2171065" y="112903"/>
                  </a:lnTo>
                  <a:lnTo>
                    <a:pt x="2134489" y="144018"/>
                  </a:lnTo>
                  <a:lnTo>
                    <a:pt x="2112391" y="163703"/>
                  </a:lnTo>
                  <a:lnTo>
                    <a:pt x="2132711" y="186436"/>
                  </a:lnTo>
                  <a:lnTo>
                    <a:pt x="2154682" y="166751"/>
                  </a:lnTo>
                  <a:lnTo>
                    <a:pt x="2190877" y="136144"/>
                  </a:lnTo>
                  <a:lnTo>
                    <a:pt x="2208784" y="121539"/>
                  </a:lnTo>
                  <a:lnTo>
                    <a:pt x="2225294" y="108966"/>
                  </a:lnTo>
                  <a:lnTo>
                    <a:pt x="2206879" y="84709"/>
                  </a:lnTo>
                  <a:close/>
                </a:path>
                <a:path extrusionOk="0" h="1153160" w="3124200">
                  <a:moveTo>
                    <a:pt x="2402967" y="0"/>
                  </a:moveTo>
                  <a:lnTo>
                    <a:pt x="2362835" y="5207"/>
                  </a:lnTo>
                  <a:lnTo>
                    <a:pt x="2323338" y="17145"/>
                  </a:lnTo>
                  <a:lnTo>
                    <a:pt x="2286381" y="33909"/>
                  </a:lnTo>
                  <a:lnTo>
                    <a:pt x="2299716" y="61341"/>
                  </a:lnTo>
                  <a:lnTo>
                    <a:pt x="2317242" y="52705"/>
                  </a:lnTo>
                  <a:lnTo>
                    <a:pt x="2335149" y="45212"/>
                  </a:lnTo>
                  <a:lnTo>
                    <a:pt x="2352929" y="39243"/>
                  </a:lnTo>
                  <a:lnTo>
                    <a:pt x="2370582" y="34671"/>
                  </a:lnTo>
                  <a:lnTo>
                    <a:pt x="2387981" y="31750"/>
                  </a:lnTo>
                  <a:lnTo>
                    <a:pt x="2405507" y="30480"/>
                  </a:lnTo>
                  <a:lnTo>
                    <a:pt x="2408939" y="30480"/>
                  </a:lnTo>
                  <a:lnTo>
                    <a:pt x="2409698" y="127"/>
                  </a:lnTo>
                  <a:lnTo>
                    <a:pt x="2402967" y="0"/>
                  </a:lnTo>
                  <a:close/>
                </a:path>
                <a:path extrusionOk="0" h="1153160" w="3124200">
                  <a:moveTo>
                    <a:pt x="2408939" y="30480"/>
                  </a:moveTo>
                  <a:lnTo>
                    <a:pt x="2405507" y="30480"/>
                  </a:lnTo>
                  <a:lnTo>
                    <a:pt x="2408936" y="30607"/>
                  </a:lnTo>
                  <a:lnTo>
                    <a:pt x="2408939" y="30480"/>
                  </a:lnTo>
                  <a:close/>
                </a:path>
                <a:path extrusionOk="0" h="1153160" w="3124200">
                  <a:moveTo>
                    <a:pt x="2503932" y="24765"/>
                  </a:moveTo>
                  <a:lnTo>
                    <a:pt x="2489835" y="51689"/>
                  </a:lnTo>
                  <a:lnTo>
                    <a:pt x="2499233" y="57150"/>
                  </a:lnTo>
                  <a:lnTo>
                    <a:pt x="2507742" y="62865"/>
                  </a:lnTo>
                  <a:lnTo>
                    <a:pt x="2543810" y="93853"/>
                  </a:lnTo>
                  <a:lnTo>
                    <a:pt x="2573020" y="126365"/>
                  </a:lnTo>
                  <a:lnTo>
                    <a:pt x="2574925" y="128778"/>
                  </a:lnTo>
                  <a:lnTo>
                    <a:pt x="2598801" y="109855"/>
                  </a:lnTo>
                  <a:lnTo>
                    <a:pt x="2565019" y="72009"/>
                  </a:lnTo>
                  <a:lnTo>
                    <a:pt x="2534539" y="44704"/>
                  </a:lnTo>
                  <a:lnTo>
                    <a:pt x="2504694" y="25146"/>
                  </a:lnTo>
                  <a:lnTo>
                    <a:pt x="2503932" y="24765"/>
                  </a:lnTo>
                  <a:close/>
                </a:path>
                <a:path extrusionOk="0" h="1153160" w="3124200">
                  <a:moveTo>
                    <a:pt x="2653538" y="184531"/>
                  </a:moveTo>
                  <a:lnTo>
                    <a:pt x="2628265" y="201549"/>
                  </a:lnTo>
                  <a:lnTo>
                    <a:pt x="2634869" y="211328"/>
                  </a:lnTo>
                  <a:lnTo>
                    <a:pt x="2645537" y="227711"/>
                  </a:lnTo>
                  <a:lnTo>
                    <a:pt x="2667000" y="262382"/>
                  </a:lnTo>
                  <a:lnTo>
                    <a:pt x="2688844" y="298831"/>
                  </a:lnTo>
                  <a:lnTo>
                    <a:pt x="2691892" y="304292"/>
                  </a:lnTo>
                  <a:lnTo>
                    <a:pt x="2718308" y="289052"/>
                  </a:lnTo>
                  <a:lnTo>
                    <a:pt x="2715006" y="283337"/>
                  </a:lnTo>
                  <a:lnTo>
                    <a:pt x="2692908" y="246253"/>
                  </a:lnTo>
                  <a:lnTo>
                    <a:pt x="2671064" y="211201"/>
                  </a:lnTo>
                  <a:lnTo>
                    <a:pt x="2660142" y="194437"/>
                  </a:lnTo>
                  <a:lnTo>
                    <a:pt x="2653538" y="184531"/>
                  </a:lnTo>
                  <a:close/>
                </a:path>
                <a:path extrusionOk="0" h="1153160" w="3124200">
                  <a:moveTo>
                    <a:pt x="2763139" y="369316"/>
                  </a:moveTo>
                  <a:lnTo>
                    <a:pt x="2736215" y="383667"/>
                  </a:lnTo>
                  <a:lnTo>
                    <a:pt x="2754630" y="418084"/>
                  </a:lnTo>
                  <a:lnTo>
                    <a:pt x="2776601" y="460248"/>
                  </a:lnTo>
                  <a:lnTo>
                    <a:pt x="2792476" y="491490"/>
                  </a:lnTo>
                  <a:lnTo>
                    <a:pt x="2819654" y="477647"/>
                  </a:lnTo>
                  <a:lnTo>
                    <a:pt x="2803652" y="446151"/>
                  </a:lnTo>
                  <a:lnTo>
                    <a:pt x="2781554" y="403733"/>
                  </a:lnTo>
                  <a:lnTo>
                    <a:pt x="2763139" y="369316"/>
                  </a:lnTo>
                  <a:close/>
                </a:path>
                <a:path extrusionOk="0" h="1153160" w="3124200">
                  <a:moveTo>
                    <a:pt x="2860421" y="559816"/>
                  </a:moveTo>
                  <a:lnTo>
                    <a:pt x="2832989" y="573151"/>
                  </a:lnTo>
                  <a:lnTo>
                    <a:pt x="2841752" y="590931"/>
                  </a:lnTo>
                  <a:lnTo>
                    <a:pt x="2883916" y="679196"/>
                  </a:lnTo>
                  <a:lnTo>
                    <a:pt x="2885567" y="682879"/>
                  </a:lnTo>
                  <a:lnTo>
                    <a:pt x="2913253" y="669925"/>
                  </a:lnTo>
                  <a:lnTo>
                    <a:pt x="2911348" y="666115"/>
                  </a:lnTo>
                  <a:lnTo>
                    <a:pt x="2869057" y="577596"/>
                  </a:lnTo>
                  <a:lnTo>
                    <a:pt x="2860421" y="559816"/>
                  </a:lnTo>
                  <a:close/>
                </a:path>
                <a:path extrusionOk="0" h="1153160" w="3124200">
                  <a:moveTo>
                    <a:pt x="2951861" y="752983"/>
                  </a:moveTo>
                  <a:lnTo>
                    <a:pt x="2924175" y="765683"/>
                  </a:lnTo>
                  <a:lnTo>
                    <a:pt x="2924429" y="766191"/>
                  </a:lnTo>
                  <a:lnTo>
                    <a:pt x="2963037" y="850138"/>
                  </a:lnTo>
                  <a:lnTo>
                    <a:pt x="2974975" y="876427"/>
                  </a:lnTo>
                  <a:lnTo>
                    <a:pt x="3002788" y="863854"/>
                  </a:lnTo>
                  <a:lnTo>
                    <a:pt x="2971673" y="795909"/>
                  </a:lnTo>
                  <a:lnTo>
                    <a:pt x="2951988" y="753364"/>
                  </a:lnTo>
                  <a:lnTo>
                    <a:pt x="2951861" y="752983"/>
                  </a:lnTo>
                  <a:close/>
                </a:path>
                <a:path extrusionOk="0" h="1153160" w="3124200">
                  <a:moveTo>
                    <a:pt x="3042161" y="1022894"/>
                  </a:moveTo>
                  <a:lnTo>
                    <a:pt x="2987421" y="1049782"/>
                  </a:lnTo>
                  <a:lnTo>
                    <a:pt x="3122930" y="1153033"/>
                  </a:lnTo>
                  <a:lnTo>
                    <a:pt x="3123797" y="1036574"/>
                  </a:lnTo>
                  <a:lnTo>
                    <a:pt x="3048762" y="1036574"/>
                  </a:lnTo>
                  <a:lnTo>
                    <a:pt x="3042161" y="1022894"/>
                  </a:lnTo>
                  <a:close/>
                </a:path>
                <a:path extrusionOk="0" h="1153160" w="3124200">
                  <a:moveTo>
                    <a:pt x="3069583" y="1009425"/>
                  </a:moveTo>
                  <a:lnTo>
                    <a:pt x="3042161" y="1022894"/>
                  </a:lnTo>
                  <a:lnTo>
                    <a:pt x="3048762" y="1036574"/>
                  </a:lnTo>
                  <a:lnTo>
                    <a:pt x="3076194" y="1023239"/>
                  </a:lnTo>
                  <a:lnTo>
                    <a:pt x="3069583" y="1009425"/>
                  </a:lnTo>
                  <a:close/>
                </a:path>
                <a:path extrusionOk="0" h="1153160" w="3124200">
                  <a:moveTo>
                    <a:pt x="3124200" y="982599"/>
                  </a:moveTo>
                  <a:lnTo>
                    <a:pt x="3069583" y="1009425"/>
                  </a:lnTo>
                  <a:lnTo>
                    <a:pt x="3076194" y="1023239"/>
                  </a:lnTo>
                  <a:lnTo>
                    <a:pt x="3048762" y="1036574"/>
                  </a:lnTo>
                  <a:lnTo>
                    <a:pt x="3123797" y="1036574"/>
                  </a:lnTo>
                  <a:lnTo>
                    <a:pt x="3124200" y="982599"/>
                  </a:lnTo>
                  <a:close/>
                </a:path>
                <a:path extrusionOk="0" h="1153160" w="3124200">
                  <a:moveTo>
                    <a:pt x="3040761" y="946912"/>
                  </a:moveTo>
                  <a:lnTo>
                    <a:pt x="3012948" y="959612"/>
                  </a:lnTo>
                  <a:lnTo>
                    <a:pt x="3016123" y="966343"/>
                  </a:lnTo>
                  <a:lnTo>
                    <a:pt x="3032125" y="1001522"/>
                  </a:lnTo>
                  <a:lnTo>
                    <a:pt x="3039999" y="1018413"/>
                  </a:lnTo>
                  <a:lnTo>
                    <a:pt x="3042161" y="1022894"/>
                  </a:lnTo>
                  <a:lnTo>
                    <a:pt x="3069583" y="1009425"/>
                  </a:lnTo>
                  <a:lnTo>
                    <a:pt x="3067685" y="1005459"/>
                  </a:lnTo>
                  <a:lnTo>
                    <a:pt x="3059938" y="988822"/>
                  </a:lnTo>
                  <a:lnTo>
                    <a:pt x="3043809" y="953643"/>
                  </a:lnTo>
                  <a:lnTo>
                    <a:pt x="3040761" y="9469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77" name="Google Shape;877;p21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878" name="Google Shape;878;p21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22"/>
          <p:cNvSpPr txBox="1"/>
          <p:nvPr>
            <p:ph type="title"/>
          </p:nvPr>
        </p:nvSpPr>
        <p:spPr>
          <a:xfrm>
            <a:off x="1103312" y="845185"/>
            <a:ext cx="192405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PCECC</a:t>
            </a:r>
            <a:endParaRPr/>
          </a:p>
        </p:txBody>
      </p:sp>
      <p:sp>
        <p:nvSpPr>
          <p:cNvPr id="884" name="Google Shape;884;p22"/>
          <p:cNvSpPr/>
          <p:nvPr/>
        </p:nvSpPr>
        <p:spPr>
          <a:xfrm>
            <a:off x="1028700" y="6291579"/>
            <a:ext cx="9718040" cy="20320"/>
          </a:xfrm>
          <a:custGeom>
            <a:rect b="b" l="l" r="r" t="t"/>
            <a:pathLst>
              <a:path extrusionOk="0" h="20320" w="9718040">
                <a:moveTo>
                  <a:pt x="0" y="20320"/>
                </a:moveTo>
                <a:lnTo>
                  <a:pt x="9718040" y="20320"/>
                </a:lnTo>
                <a:lnTo>
                  <a:pt x="9718040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85" name="Google Shape;885;p22"/>
          <p:cNvSpPr txBox="1"/>
          <p:nvPr/>
        </p:nvSpPr>
        <p:spPr>
          <a:xfrm>
            <a:off x="1021080" y="5316220"/>
            <a:ext cx="9733280" cy="518159"/>
          </a:xfrm>
          <a:prstGeom prst="rect">
            <a:avLst/>
          </a:pr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101600">
            <a:spAutoFit/>
          </a:bodyPr>
          <a:lstStyle/>
          <a:p>
            <a:pPr indent="0" lvl="0" marL="8350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The PCECC programs forwarding instructions (called CCI) into the network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86" name="Google Shape;886;p22"/>
          <p:cNvSpPr txBox="1"/>
          <p:nvPr/>
        </p:nvSpPr>
        <p:spPr>
          <a:xfrm>
            <a:off x="1021080" y="5834379"/>
            <a:ext cx="9733280" cy="457200"/>
          </a:xfrm>
          <a:prstGeom prst="rect">
            <a:avLst/>
          </a:prstGeom>
          <a:solidFill>
            <a:srgbClr val="F6D0CC">
              <a:alpha val="89803"/>
            </a:srgbClr>
          </a:solidFill>
          <a:ln>
            <a:noFill/>
          </a:ln>
        </p:spPr>
        <p:txBody>
          <a:bodyPr anchorCtr="0" anchor="t" bIns="0" lIns="0" spcFirstLastPara="1" rIns="0" wrap="square" tIns="9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and so is applicable to static-LSP/MPLS-SR/SRv6…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87" name="Google Shape;887;p22"/>
          <p:cNvGrpSpPr/>
          <p:nvPr/>
        </p:nvGrpSpPr>
        <p:grpSpPr>
          <a:xfrm>
            <a:off x="1028700" y="3802379"/>
            <a:ext cx="9718040" cy="1529080"/>
            <a:chOff x="1028700" y="3802379"/>
            <a:chExt cx="9718040" cy="1529080"/>
          </a:xfrm>
        </p:grpSpPr>
        <p:sp>
          <p:nvSpPr>
            <p:cNvPr id="888" name="Google Shape;888;p22"/>
            <p:cNvSpPr/>
            <p:nvPr/>
          </p:nvSpPr>
          <p:spPr>
            <a:xfrm>
              <a:off x="1028700" y="3802379"/>
              <a:ext cx="9718040" cy="1529080"/>
            </a:xfrm>
            <a:custGeom>
              <a:rect b="b" l="l" r="r" t="t"/>
              <a:pathLst>
                <a:path extrusionOk="0" h="1529079" w="9718040">
                  <a:moveTo>
                    <a:pt x="9718040" y="0"/>
                  </a:moveTo>
                  <a:lnTo>
                    <a:pt x="0" y="0"/>
                  </a:lnTo>
                  <a:lnTo>
                    <a:pt x="0" y="993521"/>
                  </a:lnTo>
                  <a:lnTo>
                    <a:pt x="4667885" y="993521"/>
                  </a:lnTo>
                  <a:lnTo>
                    <a:pt x="4667885" y="1146810"/>
                  </a:lnTo>
                  <a:lnTo>
                    <a:pt x="4476750" y="1146810"/>
                  </a:lnTo>
                  <a:lnTo>
                    <a:pt x="4859020" y="1529080"/>
                  </a:lnTo>
                  <a:lnTo>
                    <a:pt x="5241290" y="1146810"/>
                  </a:lnTo>
                  <a:lnTo>
                    <a:pt x="5050155" y="1146810"/>
                  </a:lnTo>
                  <a:lnTo>
                    <a:pt x="5050155" y="993521"/>
                  </a:lnTo>
                  <a:lnTo>
                    <a:pt x="9718040" y="993521"/>
                  </a:lnTo>
                  <a:lnTo>
                    <a:pt x="9718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9" name="Google Shape;889;p22"/>
            <p:cNvSpPr/>
            <p:nvPr/>
          </p:nvSpPr>
          <p:spPr>
            <a:xfrm>
              <a:off x="1028700" y="3802379"/>
              <a:ext cx="9718040" cy="1529080"/>
            </a:xfrm>
            <a:custGeom>
              <a:rect b="b" l="l" r="r" t="t"/>
              <a:pathLst>
                <a:path extrusionOk="0" h="1529079" w="9718040">
                  <a:moveTo>
                    <a:pt x="9718040" y="993521"/>
                  </a:moveTo>
                  <a:lnTo>
                    <a:pt x="5050155" y="993521"/>
                  </a:lnTo>
                  <a:lnTo>
                    <a:pt x="5050155" y="1146810"/>
                  </a:lnTo>
                  <a:lnTo>
                    <a:pt x="5241290" y="1146810"/>
                  </a:lnTo>
                  <a:lnTo>
                    <a:pt x="4859020" y="1529080"/>
                  </a:lnTo>
                  <a:lnTo>
                    <a:pt x="4476750" y="1146810"/>
                  </a:lnTo>
                  <a:lnTo>
                    <a:pt x="4667885" y="1146810"/>
                  </a:lnTo>
                  <a:lnTo>
                    <a:pt x="4667885" y="993521"/>
                  </a:lnTo>
                  <a:lnTo>
                    <a:pt x="0" y="993521"/>
                  </a:lnTo>
                  <a:lnTo>
                    <a:pt x="0" y="0"/>
                  </a:lnTo>
                  <a:lnTo>
                    <a:pt x="9718040" y="0"/>
                  </a:lnTo>
                  <a:lnTo>
                    <a:pt x="9718040" y="993521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90" name="Google Shape;890;p22"/>
          <p:cNvSpPr txBox="1"/>
          <p:nvPr/>
        </p:nvSpPr>
        <p:spPr>
          <a:xfrm>
            <a:off x="3713479" y="3887152"/>
            <a:ext cx="4343400" cy="31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 PCE-based Central Controller (PCECC)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1" name="Google Shape;891;p22"/>
          <p:cNvSpPr txBox="1"/>
          <p:nvPr/>
        </p:nvSpPr>
        <p:spPr>
          <a:xfrm>
            <a:off x="1021080" y="4333240"/>
            <a:ext cx="9733280" cy="472440"/>
          </a:xfrm>
          <a:prstGeom prst="rect">
            <a:avLst/>
          </a:prstGeom>
          <a:solidFill>
            <a:srgbClr val="F6D0CC">
              <a:alpha val="89803"/>
            </a:srgbClr>
          </a:solidFill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635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can simplify the processing of a distributed control plane by blending it with elements of SDN and without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905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necessarily completely replacing it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892" name="Google Shape;892;p22"/>
          <p:cNvGrpSpPr/>
          <p:nvPr/>
        </p:nvGrpSpPr>
        <p:grpSpPr>
          <a:xfrm>
            <a:off x="1028700" y="2288540"/>
            <a:ext cx="9718040" cy="1529080"/>
            <a:chOff x="1028700" y="2288540"/>
            <a:chExt cx="9718040" cy="1529080"/>
          </a:xfrm>
        </p:grpSpPr>
        <p:sp>
          <p:nvSpPr>
            <p:cNvPr id="893" name="Google Shape;893;p22"/>
            <p:cNvSpPr/>
            <p:nvPr/>
          </p:nvSpPr>
          <p:spPr>
            <a:xfrm>
              <a:off x="1028700" y="2288540"/>
              <a:ext cx="9718040" cy="1529080"/>
            </a:xfrm>
            <a:custGeom>
              <a:rect b="b" l="l" r="r" t="t"/>
              <a:pathLst>
                <a:path extrusionOk="0" h="1529079" w="9718040">
                  <a:moveTo>
                    <a:pt x="9718040" y="0"/>
                  </a:moveTo>
                  <a:lnTo>
                    <a:pt x="0" y="0"/>
                  </a:lnTo>
                  <a:lnTo>
                    <a:pt x="0" y="993521"/>
                  </a:lnTo>
                  <a:lnTo>
                    <a:pt x="4667885" y="993521"/>
                  </a:lnTo>
                  <a:lnTo>
                    <a:pt x="4667885" y="1146810"/>
                  </a:lnTo>
                  <a:lnTo>
                    <a:pt x="4476750" y="1146810"/>
                  </a:lnTo>
                  <a:lnTo>
                    <a:pt x="4859020" y="1529080"/>
                  </a:lnTo>
                  <a:lnTo>
                    <a:pt x="5241290" y="1146810"/>
                  </a:lnTo>
                  <a:lnTo>
                    <a:pt x="5050155" y="1146810"/>
                  </a:lnTo>
                  <a:lnTo>
                    <a:pt x="5050155" y="993521"/>
                  </a:lnTo>
                  <a:lnTo>
                    <a:pt x="9718040" y="993521"/>
                  </a:lnTo>
                  <a:lnTo>
                    <a:pt x="971804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4" name="Google Shape;894;p22"/>
            <p:cNvSpPr/>
            <p:nvPr/>
          </p:nvSpPr>
          <p:spPr>
            <a:xfrm>
              <a:off x="1028700" y="2288540"/>
              <a:ext cx="9718040" cy="1529080"/>
            </a:xfrm>
            <a:custGeom>
              <a:rect b="b" l="l" r="r" t="t"/>
              <a:pathLst>
                <a:path extrusionOk="0" h="1529079" w="9718040">
                  <a:moveTo>
                    <a:pt x="9718040" y="993521"/>
                  </a:moveTo>
                  <a:lnTo>
                    <a:pt x="5050155" y="993521"/>
                  </a:lnTo>
                  <a:lnTo>
                    <a:pt x="5050155" y="1146810"/>
                  </a:lnTo>
                  <a:lnTo>
                    <a:pt x="5241290" y="1146810"/>
                  </a:lnTo>
                  <a:lnTo>
                    <a:pt x="4859020" y="1529080"/>
                  </a:lnTo>
                  <a:lnTo>
                    <a:pt x="4476750" y="1146810"/>
                  </a:lnTo>
                  <a:lnTo>
                    <a:pt x="4667885" y="1146810"/>
                  </a:lnTo>
                  <a:lnTo>
                    <a:pt x="4667885" y="993521"/>
                  </a:lnTo>
                  <a:lnTo>
                    <a:pt x="0" y="993521"/>
                  </a:lnTo>
                  <a:lnTo>
                    <a:pt x="0" y="0"/>
                  </a:lnTo>
                  <a:lnTo>
                    <a:pt x="9718040" y="0"/>
                  </a:lnTo>
                  <a:lnTo>
                    <a:pt x="9718040" y="993521"/>
                  </a:lnTo>
                  <a:close/>
                </a:path>
              </a:pathLst>
            </a:custGeom>
            <a:noFill/>
            <a:ln cap="flat" cmpd="sng" w="1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95" name="Google Shape;895;p22"/>
          <p:cNvSpPr txBox="1"/>
          <p:nvPr/>
        </p:nvSpPr>
        <p:spPr>
          <a:xfrm>
            <a:off x="1477263" y="2372042"/>
            <a:ext cx="8819515" cy="31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RFC8283 defines an architecture for use of PCE in a network with central control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6" name="Google Shape;896;p22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897" name="Google Shape;897;p22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8" name="Google Shape;898;p22"/>
          <p:cNvSpPr txBox="1"/>
          <p:nvPr/>
        </p:nvSpPr>
        <p:spPr>
          <a:xfrm>
            <a:off x="1021080" y="2819400"/>
            <a:ext cx="9733280" cy="472440"/>
          </a:xfrm>
          <a:prstGeom prst="rect">
            <a:avLst/>
          </a:prstGeom>
          <a:solidFill>
            <a:srgbClr val="F6D0CC">
              <a:alpha val="89803"/>
            </a:srgbClr>
          </a:solidFill>
          <a:ln>
            <a:noFill/>
          </a:ln>
        </p:spPr>
        <p:txBody>
          <a:bodyPr anchorCtr="0" anchor="t" bIns="0" lIns="0" spcFirstLastPara="1" rIns="0" wrap="square" tIns="102225">
            <a:spAutoFit/>
          </a:bodyPr>
          <a:lstStyle/>
          <a:p>
            <a:pPr indent="0" lvl="0" marL="0" marR="381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Trebuchet MS"/>
                <a:ea typeface="Trebuchet MS"/>
                <a:cs typeface="Trebuchet MS"/>
                <a:sym typeface="Trebuchet MS"/>
              </a:rPr>
              <a:t>examines the motivations/applicability for PCEP as a control protocol in SDN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23"/>
          <p:cNvSpPr txBox="1"/>
          <p:nvPr>
            <p:ph type="title"/>
          </p:nvPr>
        </p:nvSpPr>
        <p:spPr>
          <a:xfrm>
            <a:off x="1103312" y="845185"/>
            <a:ext cx="192405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PCECC</a:t>
            </a:r>
            <a:endParaRPr/>
          </a:p>
        </p:txBody>
      </p:sp>
      <p:grpSp>
        <p:nvGrpSpPr>
          <p:cNvPr id="904" name="Google Shape;904;p23"/>
          <p:cNvGrpSpPr/>
          <p:nvPr/>
        </p:nvGrpSpPr>
        <p:grpSpPr>
          <a:xfrm>
            <a:off x="886327" y="2268220"/>
            <a:ext cx="3763645" cy="3578860"/>
            <a:chOff x="886327" y="2268220"/>
            <a:chExt cx="3763645" cy="3578860"/>
          </a:xfrm>
        </p:grpSpPr>
        <p:sp>
          <p:nvSpPr>
            <p:cNvPr id="905" name="Google Shape;905;p23"/>
            <p:cNvSpPr/>
            <p:nvPr/>
          </p:nvSpPr>
          <p:spPr>
            <a:xfrm>
              <a:off x="886327" y="4094997"/>
              <a:ext cx="3763519" cy="1702498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6" name="Google Shape;906;p23"/>
            <p:cNvSpPr/>
            <p:nvPr/>
          </p:nvSpPr>
          <p:spPr>
            <a:xfrm>
              <a:off x="886327" y="4094997"/>
              <a:ext cx="3763645" cy="1703070"/>
            </a:xfrm>
            <a:custGeom>
              <a:rect b="b" l="l" r="r" t="t"/>
              <a:pathLst>
                <a:path extrusionOk="0" h="1703070" w="3763645">
                  <a:moveTo>
                    <a:pt x="342042" y="560441"/>
                  </a:moveTo>
                  <a:lnTo>
                    <a:pt x="336950" y="523512"/>
                  </a:lnTo>
                  <a:lnTo>
                    <a:pt x="337909" y="487157"/>
                  </a:lnTo>
                  <a:lnTo>
                    <a:pt x="344665" y="451580"/>
                  </a:lnTo>
                  <a:lnTo>
                    <a:pt x="374560" y="383580"/>
                  </a:lnTo>
                  <a:lnTo>
                    <a:pt x="397192" y="351566"/>
                  </a:lnTo>
                  <a:lnTo>
                    <a:pt x="424611" y="321149"/>
                  </a:lnTo>
                  <a:lnTo>
                    <a:pt x="456564" y="292534"/>
                  </a:lnTo>
                  <a:lnTo>
                    <a:pt x="492797" y="265925"/>
                  </a:lnTo>
                  <a:lnTo>
                    <a:pt x="533059" y="241527"/>
                  </a:lnTo>
                  <a:lnTo>
                    <a:pt x="577096" y="219544"/>
                  </a:lnTo>
                  <a:lnTo>
                    <a:pt x="624656" y="200181"/>
                  </a:lnTo>
                  <a:lnTo>
                    <a:pt x="675485" y="183643"/>
                  </a:lnTo>
                  <a:lnTo>
                    <a:pt x="729331" y="170135"/>
                  </a:lnTo>
                  <a:lnTo>
                    <a:pt x="785941" y="159860"/>
                  </a:lnTo>
                  <a:lnTo>
                    <a:pt x="845063" y="153025"/>
                  </a:lnTo>
                  <a:lnTo>
                    <a:pt x="893992" y="150198"/>
                  </a:lnTo>
                  <a:lnTo>
                    <a:pt x="942883" y="149891"/>
                  </a:lnTo>
                  <a:lnTo>
                    <a:pt x="991486" y="152076"/>
                  </a:lnTo>
                  <a:lnTo>
                    <a:pt x="1039548" y="156724"/>
                  </a:lnTo>
                  <a:lnTo>
                    <a:pt x="1086818" y="163806"/>
                  </a:lnTo>
                  <a:lnTo>
                    <a:pt x="1133046" y="173295"/>
                  </a:lnTo>
                  <a:lnTo>
                    <a:pt x="1177978" y="185162"/>
                  </a:lnTo>
                  <a:lnTo>
                    <a:pt x="1221364" y="199380"/>
                  </a:lnTo>
                  <a:lnTo>
                    <a:pt x="1249517" y="170784"/>
                  </a:lnTo>
                  <a:lnTo>
                    <a:pt x="1282117" y="144930"/>
                  </a:lnTo>
                  <a:lnTo>
                    <a:pt x="1318693" y="121904"/>
                  </a:lnTo>
                  <a:lnTo>
                    <a:pt x="1358775" y="101796"/>
                  </a:lnTo>
                  <a:lnTo>
                    <a:pt x="1401893" y="84696"/>
                  </a:lnTo>
                  <a:lnTo>
                    <a:pt x="1447575" y="70691"/>
                  </a:lnTo>
                  <a:lnTo>
                    <a:pt x="1495351" y="59870"/>
                  </a:lnTo>
                  <a:lnTo>
                    <a:pt x="1544750" y="52323"/>
                  </a:lnTo>
                  <a:lnTo>
                    <a:pt x="1595301" y="48139"/>
                  </a:lnTo>
                  <a:lnTo>
                    <a:pt x="1646535" y="47405"/>
                  </a:lnTo>
                  <a:lnTo>
                    <a:pt x="1697979" y="50212"/>
                  </a:lnTo>
                  <a:lnTo>
                    <a:pt x="1749164" y="56648"/>
                  </a:lnTo>
                  <a:lnTo>
                    <a:pt x="1799618" y="66801"/>
                  </a:lnTo>
                  <a:lnTo>
                    <a:pt x="1848871" y="80762"/>
                  </a:lnTo>
                  <a:lnTo>
                    <a:pt x="1905704" y="102780"/>
                  </a:lnTo>
                  <a:lnTo>
                    <a:pt x="1956821" y="129657"/>
                  </a:lnTo>
                  <a:lnTo>
                    <a:pt x="1985551" y="99802"/>
                  </a:lnTo>
                  <a:lnTo>
                    <a:pt x="2020162" y="73522"/>
                  </a:lnTo>
                  <a:lnTo>
                    <a:pt x="2059866" y="50980"/>
                  </a:lnTo>
                  <a:lnTo>
                    <a:pt x="2103873" y="32337"/>
                  </a:lnTo>
                  <a:lnTo>
                    <a:pt x="2151396" y="17756"/>
                  </a:lnTo>
                  <a:lnTo>
                    <a:pt x="2201647" y="7398"/>
                  </a:lnTo>
                  <a:lnTo>
                    <a:pt x="2253836" y="1425"/>
                  </a:lnTo>
                  <a:lnTo>
                    <a:pt x="2307176" y="0"/>
                  </a:lnTo>
                  <a:lnTo>
                    <a:pt x="2360879" y="3283"/>
                  </a:lnTo>
                  <a:lnTo>
                    <a:pt x="2414156" y="11439"/>
                  </a:lnTo>
                  <a:lnTo>
                    <a:pt x="2466218" y="24628"/>
                  </a:lnTo>
                  <a:lnTo>
                    <a:pt x="2503882" y="37863"/>
                  </a:lnTo>
                  <a:lnTo>
                    <a:pt x="2538735" y="53647"/>
                  </a:lnTo>
                  <a:lnTo>
                    <a:pt x="2598679" y="92192"/>
                  </a:lnTo>
                  <a:lnTo>
                    <a:pt x="2635487" y="68635"/>
                  </a:lnTo>
                  <a:lnTo>
                    <a:pt x="2675844" y="48512"/>
                  </a:lnTo>
                  <a:lnTo>
                    <a:pt x="2719193" y="31850"/>
                  </a:lnTo>
                  <a:lnTo>
                    <a:pt x="2764975" y="18679"/>
                  </a:lnTo>
                  <a:lnTo>
                    <a:pt x="2812632" y="9028"/>
                  </a:lnTo>
                  <a:lnTo>
                    <a:pt x="2861607" y="2924"/>
                  </a:lnTo>
                  <a:lnTo>
                    <a:pt x="2911341" y="398"/>
                  </a:lnTo>
                  <a:lnTo>
                    <a:pt x="2961276" y="1477"/>
                  </a:lnTo>
                  <a:lnTo>
                    <a:pt x="3010854" y="6190"/>
                  </a:lnTo>
                  <a:lnTo>
                    <a:pt x="3059517" y="14567"/>
                  </a:lnTo>
                  <a:lnTo>
                    <a:pt x="3106707" y="26636"/>
                  </a:lnTo>
                  <a:lnTo>
                    <a:pt x="3151866" y="42426"/>
                  </a:lnTo>
                  <a:lnTo>
                    <a:pt x="3194436" y="61966"/>
                  </a:lnTo>
                  <a:lnTo>
                    <a:pt x="3245832" y="93829"/>
                  </a:lnTo>
                  <a:lnTo>
                    <a:pt x="3287273" y="130371"/>
                  </a:lnTo>
                  <a:lnTo>
                    <a:pt x="3317952" y="170747"/>
                  </a:lnTo>
                  <a:lnTo>
                    <a:pt x="3337057" y="214112"/>
                  </a:lnTo>
                  <a:lnTo>
                    <a:pt x="3396698" y="226840"/>
                  </a:lnTo>
                  <a:lnTo>
                    <a:pt x="3451728" y="243980"/>
                  </a:lnTo>
                  <a:lnTo>
                    <a:pt x="3501758" y="265112"/>
                  </a:lnTo>
                  <a:lnTo>
                    <a:pt x="3546400" y="289818"/>
                  </a:lnTo>
                  <a:lnTo>
                    <a:pt x="3585265" y="317677"/>
                  </a:lnTo>
                  <a:lnTo>
                    <a:pt x="3617965" y="348271"/>
                  </a:lnTo>
                  <a:lnTo>
                    <a:pt x="3644112" y="381180"/>
                  </a:lnTo>
                  <a:lnTo>
                    <a:pt x="3663316" y="415985"/>
                  </a:lnTo>
                  <a:lnTo>
                    <a:pt x="3675189" y="452266"/>
                  </a:lnTo>
                  <a:lnTo>
                    <a:pt x="3679343" y="489605"/>
                  </a:lnTo>
                  <a:lnTo>
                    <a:pt x="3675389" y="527581"/>
                  </a:lnTo>
                  <a:lnTo>
                    <a:pt x="3662939" y="565775"/>
                  </a:lnTo>
                  <a:lnTo>
                    <a:pt x="3641603" y="603367"/>
                  </a:lnTo>
                  <a:lnTo>
                    <a:pt x="3677997" y="636059"/>
                  </a:lnTo>
                  <a:lnTo>
                    <a:pt x="3707873" y="670277"/>
                  </a:lnTo>
                  <a:lnTo>
                    <a:pt x="3731298" y="705709"/>
                  </a:lnTo>
                  <a:lnTo>
                    <a:pt x="3748336" y="742047"/>
                  </a:lnTo>
                  <a:lnTo>
                    <a:pt x="3759055" y="778979"/>
                  </a:lnTo>
                  <a:lnTo>
                    <a:pt x="3763519" y="816196"/>
                  </a:lnTo>
                  <a:lnTo>
                    <a:pt x="3761796" y="853387"/>
                  </a:lnTo>
                  <a:lnTo>
                    <a:pt x="3740048" y="926452"/>
                  </a:lnTo>
                  <a:lnTo>
                    <a:pt x="3720155" y="961704"/>
                  </a:lnTo>
                  <a:lnTo>
                    <a:pt x="3694338" y="995690"/>
                  </a:lnTo>
                  <a:lnTo>
                    <a:pt x="3662663" y="1028099"/>
                  </a:lnTo>
                  <a:lnTo>
                    <a:pt x="3625195" y="1058621"/>
                  </a:lnTo>
                  <a:lnTo>
                    <a:pt x="3582000" y="1086946"/>
                  </a:lnTo>
                  <a:lnTo>
                    <a:pt x="3533145" y="1112764"/>
                  </a:lnTo>
                  <a:lnTo>
                    <a:pt x="3491829" y="1130628"/>
                  </a:lnTo>
                  <a:lnTo>
                    <a:pt x="3448319" y="1146202"/>
                  </a:lnTo>
                  <a:lnTo>
                    <a:pt x="3402875" y="1159420"/>
                  </a:lnTo>
                  <a:lnTo>
                    <a:pt x="3355759" y="1170215"/>
                  </a:lnTo>
                  <a:lnTo>
                    <a:pt x="3307232" y="1178519"/>
                  </a:lnTo>
                  <a:lnTo>
                    <a:pt x="3257555" y="1184265"/>
                  </a:lnTo>
                  <a:lnTo>
                    <a:pt x="3253688" y="1220373"/>
                  </a:lnTo>
                  <a:lnTo>
                    <a:pt x="3226829" y="1288597"/>
                  </a:lnTo>
                  <a:lnTo>
                    <a:pt x="3204597" y="1320251"/>
                  </a:lnTo>
                  <a:lnTo>
                    <a:pt x="3177004" y="1349958"/>
                  </a:lnTo>
                  <a:lnTo>
                    <a:pt x="3144428" y="1377488"/>
                  </a:lnTo>
                  <a:lnTo>
                    <a:pt x="3107251" y="1402609"/>
                  </a:lnTo>
                  <a:lnTo>
                    <a:pt x="3065851" y="1425091"/>
                  </a:lnTo>
                  <a:lnTo>
                    <a:pt x="3020609" y="1444701"/>
                  </a:lnTo>
                  <a:lnTo>
                    <a:pt x="2971905" y="1461210"/>
                  </a:lnTo>
                  <a:lnTo>
                    <a:pt x="2920119" y="1474386"/>
                  </a:lnTo>
                  <a:lnTo>
                    <a:pt x="2865630" y="1483997"/>
                  </a:lnTo>
                  <a:lnTo>
                    <a:pt x="2808818" y="1489814"/>
                  </a:lnTo>
                  <a:lnTo>
                    <a:pt x="2750063" y="1491605"/>
                  </a:lnTo>
                  <a:lnTo>
                    <a:pt x="2694684" y="1489424"/>
                  </a:lnTo>
                  <a:lnTo>
                    <a:pt x="2640268" y="1483550"/>
                  </a:lnTo>
                  <a:lnTo>
                    <a:pt x="2587291" y="1474066"/>
                  </a:lnTo>
                  <a:lnTo>
                    <a:pt x="2536228" y="1461060"/>
                  </a:lnTo>
                  <a:lnTo>
                    <a:pt x="2487554" y="1444615"/>
                  </a:lnTo>
                  <a:lnTo>
                    <a:pt x="2468591" y="1477592"/>
                  </a:lnTo>
                  <a:lnTo>
                    <a:pt x="2445076" y="1508735"/>
                  </a:lnTo>
                  <a:lnTo>
                    <a:pt x="2417315" y="1537944"/>
                  </a:lnTo>
                  <a:lnTo>
                    <a:pt x="2385618" y="1565116"/>
                  </a:lnTo>
                  <a:lnTo>
                    <a:pt x="2350289" y="1590151"/>
                  </a:lnTo>
                  <a:lnTo>
                    <a:pt x="2311638" y="1612945"/>
                  </a:lnTo>
                  <a:lnTo>
                    <a:pt x="2269971" y="1633399"/>
                  </a:lnTo>
                  <a:lnTo>
                    <a:pt x="2225595" y="1651411"/>
                  </a:lnTo>
                  <a:lnTo>
                    <a:pt x="2178817" y="1666878"/>
                  </a:lnTo>
                  <a:lnTo>
                    <a:pt x="2129946" y="1679699"/>
                  </a:lnTo>
                  <a:lnTo>
                    <a:pt x="2079287" y="1689774"/>
                  </a:lnTo>
                  <a:lnTo>
                    <a:pt x="2027149" y="1696999"/>
                  </a:lnTo>
                  <a:lnTo>
                    <a:pt x="1973839" y="1701274"/>
                  </a:lnTo>
                  <a:lnTo>
                    <a:pt x="1919663" y="1702498"/>
                  </a:lnTo>
                  <a:lnTo>
                    <a:pt x="1864930" y="1700568"/>
                  </a:lnTo>
                  <a:lnTo>
                    <a:pt x="1809946" y="1695383"/>
                  </a:lnTo>
                  <a:lnTo>
                    <a:pt x="1755018" y="1686842"/>
                  </a:lnTo>
                  <a:lnTo>
                    <a:pt x="1700366" y="1674772"/>
                  </a:lnTo>
                  <a:lnTo>
                    <a:pt x="1648213" y="1659532"/>
                  </a:lnTo>
                  <a:lnTo>
                    <a:pt x="1598897" y="1641276"/>
                  </a:lnTo>
                  <a:lnTo>
                    <a:pt x="1552756" y="1620157"/>
                  </a:lnTo>
                  <a:lnTo>
                    <a:pt x="1510127" y="1596329"/>
                  </a:lnTo>
                  <a:lnTo>
                    <a:pt x="1471348" y="1569946"/>
                  </a:lnTo>
                  <a:lnTo>
                    <a:pt x="1436756" y="1541160"/>
                  </a:lnTo>
                  <a:lnTo>
                    <a:pt x="1388384" y="1557529"/>
                  </a:lnTo>
                  <a:lnTo>
                    <a:pt x="1338828" y="1571208"/>
                  </a:lnTo>
                  <a:lnTo>
                    <a:pt x="1288325" y="1582234"/>
                  </a:lnTo>
                  <a:lnTo>
                    <a:pt x="1237113" y="1590644"/>
                  </a:lnTo>
                  <a:lnTo>
                    <a:pt x="1185429" y="1596473"/>
                  </a:lnTo>
                  <a:lnTo>
                    <a:pt x="1133510" y="1599759"/>
                  </a:lnTo>
                  <a:lnTo>
                    <a:pt x="1081594" y="1600538"/>
                  </a:lnTo>
                  <a:lnTo>
                    <a:pt x="1029917" y="1598846"/>
                  </a:lnTo>
                  <a:lnTo>
                    <a:pt x="978718" y="1594721"/>
                  </a:lnTo>
                  <a:lnTo>
                    <a:pt x="928232" y="1588198"/>
                  </a:lnTo>
                  <a:lnTo>
                    <a:pt x="878699" y="1579314"/>
                  </a:lnTo>
                  <a:lnTo>
                    <a:pt x="830354" y="1568106"/>
                  </a:lnTo>
                  <a:lnTo>
                    <a:pt x="783435" y="1554610"/>
                  </a:lnTo>
                  <a:lnTo>
                    <a:pt x="738179" y="1538862"/>
                  </a:lnTo>
                  <a:lnTo>
                    <a:pt x="694824" y="1520900"/>
                  </a:lnTo>
                  <a:lnTo>
                    <a:pt x="653607" y="1500760"/>
                  </a:lnTo>
                  <a:lnTo>
                    <a:pt x="614765" y="1478478"/>
                  </a:lnTo>
                  <a:lnTo>
                    <a:pt x="578536" y="1454092"/>
                  </a:lnTo>
                  <a:lnTo>
                    <a:pt x="545156" y="1427636"/>
                  </a:lnTo>
                  <a:lnTo>
                    <a:pt x="514863" y="1399149"/>
                  </a:lnTo>
                  <a:lnTo>
                    <a:pt x="510164" y="1394196"/>
                  </a:lnTo>
                  <a:lnTo>
                    <a:pt x="507751" y="1391656"/>
                  </a:lnTo>
                  <a:lnTo>
                    <a:pt x="451603" y="1393157"/>
                  </a:lnTo>
                  <a:lnTo>
                    <a:pt x="397076" y="1389696"/>
                  </a:lnTo>
                  <a:lnTo>
                    <a:pt x="344821" y="1381589"/>
                  </a:lnTo>
                  <a:lnTo>
                    <a:pt x="295490" y="1369150"/>
                  </a:lnTo>
                  <a:lnTo>
                    <a:pt x="249734" y="1352696"/>
                  </a:lnTo>
                  <a:lnTo>
                    <a:pt x="208205" y="1332543"/>
                  </a:lnTo>
                  <a:lnTo>
                    <a:pt x="171555" y="1309004"/>
                  </a:lnTo>
                  <a:lnTo>
                    <a:pt x="140435" y="1282396"/>
                  </a:lnTo>
                  <a:lnTo>
                    <a:pt x="115497" y="1253035"/>
                  </a:lnTo>
                  <a:lnTo>
                    <a:pt x="86772" y="1187313"/>
                  </a:lnTo>
                  <a:lnTo>
                    <a:pt x="84827" y="1146539"/>
                  </a:lnTo>
                  <a:lnTo>
                    <a:pt x="94303" y="1106636"/>
                  </a:lnTo>
                  <a:lnTo>
                    <a:pt x="114734" y="1068477"/>
                  </a:lnTo>
                  <a:lnTo>
                    <a:pt x="145653" y="1032934"/>
                  </a:lnTo>
                  <a:lnTo>
                    <a:pt x="186594" y="1000877"/>
                  </a:lnTo>
                  <a:lnTo>
                    <a:pt x="136170" y="979022"/>
                  </a:lnTo>
                  <a:lnTo>
                    <a:pt x="93205" y="953142"/>
                  </a:lnTo>
                  <a:lnTo>
                    <a:pt x="57977" y="923897"/>
                  </a:lnTo>
                  <a:lnTo>
                    <a:pt x="30764" y="891947"/>
                  </a:lnTo>
                  <a:lnTo>
                    <a:pt x="11845" y="857954"/>
                  </a:lnTo>
                  <a:lnTo>
                    <a:pt x="0" y="786479"/>
                  </a:lnTo>
                  <a:lnTo>
                    <a:pt x="7630" y="750319"/>
                  </a:lnTo>
                  <a:lnTo>
                    <a:pt x="24667" y="714757"/>
                  </a:lnTo>
                  <a:lnTo>
                    <a:pt x="51389" y="680456"/>
                  </a:lnTo>
                  <a:lnTo>
                    <a:pt x="85503" y="650133"/>
                  </a:lnTo>
                  <a:lnTo>
                    <a:pt x="126353" y="623800"/>
                  </a:lnTo>
                  <a:lnTo>
                    <a:pt x="173027" y="601827"/>
                  </a:lnTo>
                  <a:lnTo>
                    <a:pt x="224614" y="584585"/>
                  </a:lnTo>
                  <a:lnTo>
                    <a:pt x="280202" y="572444"/>
                  </a:lnTo>
                  <a:lnTo>
                    <a:pt x="338879" y="565775"/>
                  </a:lnTo>
                  <a:lnTo>
                    <a:pt x="342042" y="560441"/>
                  </a:lnTo>
                  <a:close/>
                </a:path>
                <a:path extrusionOk="0" h="1703070" w="3763645">
                  <a:moveTo>
                    <a:pt x="411104" y="1025642"/>
                  </a:moveTo>
                  <a:lnTo>
                    <a:pt x="353544" y="1025685"/>
                  </a:lnTo>
                  <a:lnTo>
                    <a:pt x="296966" y="1020371"/>
                  </a:lnTo>
                  <a:lnTo>
                    <a:pt x="242337" y="1009818"/>
                  </a:lnTo>
                  <a:lnTo>
                    <a:pt x="190620" y="994146"/>
                  </a:lnTo>
                </a:path>
                <a:path extrusionOk="0" h="1703070" w="3763645">
                  <a:moveTo>
                    <a:pt x="605541" y="1369177"/>
                  </a:moveTo>
                  <a:lnTo>
                    <a:pt x="582050" y="1374411"/>
                  </a:lnTo>
                  <a:lnTo>
                    <a:pt x="558107" y="1378670"/>
                  </a:lnTo>
                  <a:lnTo>
                    <a:pt x="533782" y="1381928"/>
                  </a:lnTo>
                  <a:lnTo>
                    <a:pt x="509148" y="1384163"/>
                  </a:lnTo>
                </a:path>
                <a:path extrusionOk="0" h="1703070" w="3763645">
                  <a:moveTo>
                    <a:pt x="1436502" y="1534289"/>
                  </a:moveTo>
                  <a:lnTo>
                    <a:pt x="1419790" y="1517894"/>
                  </a:lnTo>
                  <a:lnTo>
                    <a:pt x="1404530" y="1500979"/>
                  </a:lnTo>
                  <a:lnTo>
                    <a:pt x="1390747" y="1483571"/>
                  </a:lnTo>
                  <a:lnTo>
                    <a:pt x="1378463" y="1465697"/>
                  </a:lnTo>
                </a:path>
                <a:path extrusionOk="0" h="1703070" w="3763645">
                  <a:moveTo>
                    <a:pt x="2511176" y="1363335"/>
                  </a:moveTo>
                  <a:lnTo>
                    <a:pt x="2507795" y="1382422"/>
                  </a:lnTo>
                  <a:lnTo>
                    <a:pt x="2502794" y="1401355"/>
                  </a:lnTo>
                  <a:lnTo>
                    <a:pt x="2496174" y="1420074"/>
                  </a:lnTo>
                  <a:lnTo>
                    <a:pt x="2487935" y="1438519"/>
                  </a:lnTo>
                </a:path>
                <a:path extrusionOk="0" h="1703070" w="3763645">
                  <a:moveTo>
                    <a:pt x="2972567" y="898642"/>
                  </a:moveTo>
                  <a:lnTo>
                    <a:pt x="3028246" y="918131"/>
                  </a:lnTo>
                  <a:lnTo>
                    <a:pt x="3078774" y="941457"/>
                  </a:lnTo>
                  <a:lnTo>
                    <a:pt x="3123763" y="968233"/>
                  </a:lnTo>
                  <a:lnTo>
                    <a:pt x="3162822" y="998073"/>
                  </a:lnTo>
                  <a:lnTo>
                    <a:pt x="3195561" y="1030590"/>
                  </a:lnTo>
                  <a:lnTo>
                    <a:pt x="3221591" y="1065397"/>
                  </a:lnTo>
                  <a:lnTo>
                    <a:pt x="3240521" y="1102108"/>
                  </a:lnTo>
                  <a:lnTo>
                    <a:pt x="3251962" y="1140335"/>
                  </a:lnTo>
                  <a:lnTo>
                    <a:pt x="3255523" y="1179693"/>
                  </a:lnTo>
                </a:path>
                <a:path extrusionOk="0" h="1703070" w="3763645">
                  <a:moveTo>
                    <a:pt x="3639825" y="599303"/>
                  </a:moveTo>
                  <a:lnTo>
                    <a:pt x="3615925" y="628882"/>
                  </a:lnTo>
                  <a:lnTo>
                    <a:pt x="3586739" y="656484"/>
                  </a:lnTo>
                  <a:lnTo>
                    <a:pt x="3552600" y="681849"/>
                  </a:lnTo>
                  <a:lnTo>
                    <a:pt x="3513841" y="704713"/>
                  </a:lnTo>
                </a:path>
                <a:path extrusionOk="0" h="1703070" w="3763645">
                  <a:moveTo>
                    <a:pt x="3337565" y="208143"/>
                  </a:moveTo>
                  <a:lnTo>
                    <a:pt x="3340687" y="220493"/>
                  </a:lnTo>
                  <a:lnTo>
                    <a:pt x="3342820" y="232939"/>
                  </a:lnTo>
                  <a:lnTo>
                    <a:pt x="3343977" y="245433"/>
                  </a:lnTo>
                  <a:lnTo>
                    <a:pt x="3344169" y="257927"/>
                  </a:lnTo>
                </a:path>
                <a:path extrusionOk="0" h="1703070" w="3763645">
                  <a:moveTo>
                    <a:pt x="2533020" y="150104"/>
                  </a:moveTo>
                  <a:lnTo>
                    <a:pt x="2546298" y="133181"/>
                  </a:lnTo>
                  <a:lnTo>
                    <a:pt x="2561516" y="116925"/>
                  </a:lnTo>
                  <a:lnTo>
                    <a:pt x="2578615" y="101383"/>
                  </a:lnTo>
                  <a:lnTo>
                    <a:pt x="2597536" y="86604"/>
                  </a:lnTo>
                </a:path>
                <a:path extrusionOk="0" h="1703070" w="3763645">
                  <a:moveTo>
                    <a:pt x="1929389" y="180330"/>
                  </a:moveTo>
                  <a:lnTo>
                    <a:pt x="1935075" y="166241"/>
                  </a:lnTo>
                  <a:lnTo>
                    <a:pt x="1942200" y="152390"/>
                  </a:lnTo>
                  <a:lnTo>
                    <a:pt x="1950731" y="138824"/>
                  </a:lnTo>
                  <a:lnTo>
                    <a:pt x="1960631" y="125593"/>
                  </a:lnTo>
                </a:path>
                <a:path extrusionOk="0" h="1703070" w="3763645">
                  <a:moveTo>
                    <a:pt x="1220983" y="198872"/>
                  </a:moveTo>
                  <a:lnTo>
                    <a:pt x="1251164" y="210579"/>
                  </a:lnTo>
                  <a:lnTo>
                    <a:pt x="1280118" y="223383"/>
                  </a:lnTo>
                  <a:lnTo>
                    <a:pt x="1307762" y="237234"/>
                  </a:lnTo>
                  <a:lnTo>
                    <a:pt x="1334013" y="252085"/>
                  </a:lnTo>
                </a:path>
                <a:path extrusionOk="0" h="1703070" w="3763645">
                  <a:moveTo>
                    <a:pt x="361803" y="616448"/>
                  </a:moveTo>
                  <a:lnTo>
                    <a:pt x="355522" y="602642"/>
                  </a:lnTo>
                  <a:lnTo>
                    <a:pt x="350133" y="588682"/>
                  </a:lnTo>
                  <a:lnTo>
                    <a:pt x="345642" y="574603"/>
                  </a:lnTo>
                  <a:lnTo>
                    <a:pt x="342054" y="560441"/>
                  </a:lnTo>
                </a:path>
              </a:pathLst>
            </a:custGeom>
            <a:noFill/>
            <a:ln cap="flat" cmpd="sng" w="10150">
              <a:solidFill>
                <a:srgbClr val="E84B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7" name="Google Shape;907;p23"/>
            <p:cNvSpPr/>
            <p:nvPr/>
          </p:nvSpPr>
          <p:spPr>
            <a:xfrm>
              <a:off x="889000" y="4907279"/>
              <a:ext cx="350519" cy="21335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8" name="Google Shape;908;p23"/>
            <p:cNvSpPr/>
            <p:nvPr/>
          </p:nvSpPr>
          <p:spPr>
            <a:xfrm>
              <a:off x="889000" y="4907279"/>
              <a:ext cx="350520" cy="213360"/>
            </a:xfrm>
            <a:custGeom>
              <a:rect b="b" l="l" r="r" t="t"/>
              <a:pathLst>
                <a:path extrusionOk="0" h="213360" w="350519">
                  <a:moveTo>
                    <a:pt x="350519" y="53340"/>
                  </a:moveTo>
                  <a:lnTo>
                    <a:pt x="336748" y="74104"/>
                  </a:lnTo>
                  <a:lnTo>
                    <a:pt x="299189" y="91059"/>
                  </a:lnTo>
                  <a:lnTo>
                    <a:pt x="243481" y="102489"/>
                  </a:lnTo>
                  <a:lnTo>
                    <a:pt x="175259" y="106680"/>
                  </a:lnTo>
                  <a:lnTo>
                    <a:pt x="107038" y="102489"/>
                  </a:lnTo>
                  <a:lnTo>
                    <a:pt x="51330" y="91059"/>
                  </a:lnTo>
                  <a:lnTo>
                    <a:pt x="13771" y="74104"/>
                  </a:lnTo>
                  <a:lnTo>
                    <a:pt x="0" y="53340"/>
                  </a:lnTo>
                  <a:lnTo>
                    <a:pt x="13771" y="32575"/>
                  </a:lnTo>
                  <a:lnTo>
                    <a:pt x="51330" y="15621"/>
                  </a:lnTo>
                  <a:lnTo>
                    <a:pt x="107038" y="4191"/>
                  </a:lnTo>
                  <a:lnTo>
                    <a:pt x="175259" y="0"/>
                  </a:lnTo>
                  <a:lnTo>
                    <a:pt x="243481" y="4191"/>
                  </a:lnTo>
                  <a:lnTo>
                    <a:pt x="299189" y="15621"/>
                  </a:lnTo>
                  <a:lnTo>
                    <a:pt x="336748" y="32575"/>
                  </a:lnTo>
                  <a:lnTo>
                    <a:pt x="350519" y="53340"/>
                  </a:lnTo>
                  <a:close/>
                </a:path>
                <a:path extrusionOk="0" h="213360" w="350519">
                  <a:moveTo>
                    <a:pt x="350519" y="53340"/>
                  </a:moveTo>
                  <a:lnTo>
                    <a:pt x="350519" y="160020"/>
                  </a:lnTo>
                  <a:lnTo>
                    <a:pt x="336748" y="180784"/>
                  </a:lnTo>
                  <a:lnTo>
                    <a:pt x="299189" y="197739"/>
                  </a:lnTo>
                  <a:lnTo>
                    <a:pt x="243481" y="209169"/>
                  </a:lnTo>
                  <a:lnTo>
                    <a:pt x="175259" y="213360"/>
                  </a:lnTo>
                  <a:lnTo>
                    <a:pt x="107038" y="209169"/>
                  </a:lnTo>
                  <a:lnTo>
                    <a:pt x="51330" y="197738"/>
                  </a:lnTo>
                  <a:lnTo>
                    <a:pt x="13771" y="180784"/>
                  </a:lnTo>
                  <a:lnTo>
                    <a:pt x="0" y="160020"/>
                  </a:lnTo>
                  <a:lnTo>
                    <a:pt x="0" y="53340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9" name="Google Shape;909;p23"/>
            <p:cNvSpPr/>
            <p:nvPr/>
          </p:nvSpPr>
          <p:spPr>
            <a:xfrm>
              <a:off x="1899920" y="5415279"/>
              <a:ext cx="345440" cy="218439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0" name="Google Shape;910;p23"/>
            <p:cNvSpPr/>
            <p:nvPr/>
          </p:nvSpPr>
          <p:spPr>
            <a:xfrm>
              <a:off x="1899920" y="5415279"/>
              <a:ext cx="345440" cy="218440"/>
            </a:xfrm>
            <a:custGeom>
              <a:rect b="b" l="l" r="r" t="t"/>
              <a:pathLst>
                <a:path extrusionOk="0" h="218439" w="345439">
                  <a:moveTo>
                    <a:pt x="345440" y="54610"/>
                  </a:moveTo>
                  <a:lnTo>
                    <a:pt x="331864" y="75840"/>
                  </a:lnTo>
                  <a:lnTo>
                    <a:pt x="294846" y="93202"/>
                  </a:lnTo>
                  <a:lnTo>
                    <a:pt x="239944" y="104919"/>
                  </a:lnTo>
                  <a:lnTo>
                    <a:pt x="172719" y="109220"/>
                  </a:lnTo>
                  <a:lnTo>
                    <a:pt x="105495" y="104919"/>
                  </a:lnTo>
                  <a:lnTo>
                    <a:pt x="50593" y="93202"/>
                  </a:lnTo>
                  <a:lnTo>
                    <a:pt x="13575" y="75840"/>
                  </a:lnTo>
                  <a:lnTo>
                    <a:pt x="0" y="54610"/>
                  </a:lnTo>
                  <a:lnTo>
                    <a:pt x="13575" y="33379"/>
                  </a:lnTo>
                  <a:lnTo>
                    <a:pt x="50593" y="16017"/>
                  </a:lnTo>
                  <a:lnTo>
                    <a:pt x="105495" y="4300"/>
                  </a:lnTo>
                  <a:lnTo>
                    <a:pt x="172719" y="0"/>
                  </a:lnTo>
                  <a:lnTo>
                    <a:pt x="239944" y="4300"/>
                  </a:lnTo>
                  <a:lnTo>
                    <a:pt x="294846" y="16017"/>
                  </a:lnTo>
                  <a:lnTo>
                    <a:pt x="331864" y="33379"/>
                  </a:lnTo>
                  <a:lnTo>
                    <a:pt x="345440" y="54610"/>
                  </a:lnTo>
                  <a:close/>
                </a:path>
                <a:path extrusionOk="0" h="218439" w="345439">
                  <a:moveTo>
                    <a:pt x="345440" y="54610"/>
                  </a:moveTo>
                  <a:lnTo>
                    <a:pt x="345440" y="163830"/>
                  </a:lnTo>
                  <a:lnTo>
                    <a:pt x="331864" y="185087"/>
                  </a:lnTo>
                  <a:lnTo>
                    <a:pt x="294846" y="202445"/>
                  </a:lnTo>
                  <a:lnTo>
                    <a:pt x="239944" y="214148"/>
                  </a:lnTo>
                  <a:lnTo>
                    <a:pt x="172719" y="218440"/>
                  </a:lnTo>
                  <a:lnTo>
                    <a:pt x="105495" y="214148"/>
                  </a:lnTo>
                  <a:lnTo>
                    <a:pt x="50593" y="202445"/>
                  </a:lnTo>
                  <a:lnTo>
                    <a:pt x="13575" y="185087"/>
                  </a:lnTo>
                  <a:lnTo>
                    <a:pt x="0" y="163830"/>
                  </a:lnTo>
                  <a:lnTo>
                    <a:pt x="0" y="54610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1" name="Google Shape;911;p23"/>
            <p:cNvSpPr/>
            <p:nvPr/>
          </p:nvSpPr>
          <p:spPr>
            <a:xfrm>
              <a:off x="2245360" y="4429760"/>
              <a:ext cx="345439" cy="21335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2" name="Google Shape;912;p23"/>
            <p:cNvSpPr/>
            <p:nvPr/>
          </p:nvSpPr>
          <p:spPr>
            <a:xfrm>
              <a:off x="2245360" y="4429760"/>
              <a:ext cx="345440" cy="213360"/>
            </a:xfrm>
            <a:custGeom>
              <a:rect b="b" l="l" r="r" t="t"/>
              <a:pathLst>
                <a:path extrusionOk="0" h="213360" w="345439">
                  <a:moveTo>
                    <a:pt x="345439" y="53339"/>
                  </a:moveTo>
                  <a:lnTo>
                    <a:pt x="331864" y="74104"/>
                  </a:lnTo>
                  <a:lnTo>
                    <a:pt x="294846" y="91058"/>
                  </a:lnTo>
                  <a:lnTo>
                    <a:pt x="239944" y="102488"/>
                  </a:lnTo>
                  <a:lnTo>
                    <a:pt x="172719" y="106679"/>
                  </a:lnTo>
                  <a:lnTo>
                    <a:pt x="105495" y="102488"/>
                  </a:lnTo>
                  <a:lnTo>
                    <a:pt x="50593" y="91058"/>
                  </a:lnTo>
                  <a:lnTo>
                    <a:pt x="13575" y="74104"/>
                  </a:lnTo>
                  <a:lnTo>
                    <a:pt x="0" y="53339"/>
                  </a:lnTo>
                  <a:lnTo>
                    <a:pt x="13575" y="32575"/>
                  </a:lnTo>
                  <a:lnTo>
                    <a:pt x="50593" y="15620"/>
                  </a:lnTo>
                  <a:lnTo>
                    <a:pt x="105495" y="4190"/>
                  </a:lnTo>
                  <a:lnTo>
                    <a:pt x="172719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39" y="53339"/>
                  </a:lnTo>
                  <a:close/>
                </a:path>
                <a:path extrusionOk="0" h="213360" w="345439">
                  <a:moveTo>
                    <a:pt x="345439" y="53339"/>
                  </a:moveTo>
                  <a:lnTo>
                    <a:pt x="345439" y="160019"/>
                  </a:lnTo>
                  <a:lnTo>
                    <a:pt x="331864" y="180784"/>
                  </a:lnTo>
                  <a:lnTo>
                    <a:pt x="294846" y="197738"/>
                  </a:lnTo>
                  <a:lnTo>
                    <a:pt x="239944" y="209169"/>
                  </a:lnTo>
                  <a:lnTo>
                    <a:pt x="172719" y="213359"/>
                  </a:lnTo>
                  <a:lnTo>
                    <a:pt x="105495" y="209168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19"/>
                  </a:lnTo>
                  <a:lnTo>
                    <a:pt x="0" y="53339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3" name="Google Shape;913;p23"/>
            <p:cNvSpPr/>
            <p:nvPr/>
          </p:nvSpPr>
          <p:spPr>
            <a:xfrm>
              <a:off x="2931160" y="4907279"/>
              <a:ext cx="345439" cy="213359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4" name="Google Shape;914;p23"/>
            <p:cNvSpPr/>
            <p:nvPr/>
          </p:nvSpPr>
          <p:spPr>
            <a:xfrm>
              <a:off x="2931160" y="4907279"/>
              <a:ext cx="345440" cy="213360"/>
            </a:xfrm>
            <a:custGeom>
              <a:rect b="b" l="l" r="r" t="t"/>
              <a:pathLst>
                <a:path extrusionOk="0" h="213360" w="345439">
                  <a:moveTo>
                    <a:pt x="345439" y="53340"/>
                  </a:moveTo>
                  <a:lnTo>
                    <a:pt x="331864" y="74104"/>
                  </a:lnTo>
                  <a:lnTo>
                    <a:pt x="294846" y="91059"/>
                  </a:lnTo>
                  <a:lnTo>
                    <a:pt x="239944" y="102489"/>
                  </a:lnTo>
                  <a:lnTo>
                    <a:pt x="172719" y="106680"/>
                  </a:lnTo>
                  <a:lnTo>
                    <a:pt x="105495" y="102489"/>
                  </a:lnTo>
                  <a:lnTo>
                    <a:pt x="50593" y="91059"/>
                  </a:lnTo>
                  <a:lnTo>
                    <a:pt x="13575" y="74104"/>
                  </a:lnTo>
                  <a:lnTo>
                    <a:pt x="0" y="53340"/>
                  </a:lnTo>
                  <a:lnTo>
                    <a:pt x="13575" y="32575"/>
                  </a:lnTo>
                  <a:lnTo>
                    <a:pt x="50593" y="15621"/>
                  </a:lnTo>
                  <a:lnTo>
                    <a:pt x="105495" y="4191"/>
                  </a:lnTo>
                  <a:lnTo>
                    <a:pt x="172719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39" y="53340"/>
                  </a:lnTo>
                  <a:close/>
                </a:path>
                <a:path extrusionOk="0" h="213360" w="345439">
                  <a:moveTo>
                    <a:pt x="345439" y="53340"/>
                  </a:moveTo>
                  <a:lnTo>
                    <a:pt x="345439" y="160020"/>
                  </a:lnTo>
                  <a:lnTo>
                    <a:pt x="331864" y="180784"/>
                  </a:lnTo>
                  <a:lnTo>
                    <a:pt x="294846" y="197739"/>
                  </a:lnTo>
                  <a:lnTo>
                    <a:pt x="239944" y="209169"/>
                  </a:lnTo>
                  <a:lnTo>
                    <a:pt x="172719" y="213360"/>
                  </a:lnTo>
                  <a:lnTo>
                    <a:pt x="105495" y="209169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20"/>
                  </a:lnTo>
                  <a:lnTo>
                    <a:pt x="0" y="53340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5" name="Google Shape;915;p23"/>
            <p:cNvSpPr/>
            <p:nvPr/>
          </p:nvSpPr>
          <p:spPr>
            <a:xfrm>
              <a:off x="3601719" y="4429760"/>
              <a:ext cx="345439" cy="21335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6" name="Google Shape;916;p23"/>
            <p:cNvSpPr/>
            <p:nvPr/>
          </p:nvSpPr>
          <p:spPr>
            <a:xfrm>
              <a:off x="3601719" y="4429760"/>
              <a:ext cx="345440" cy="213360"/>
            </a:xfrm>
            <a:custGeom>
              <a:rect b="b" l="l" r="r" t="t"/>
              <a:pathLst>
                <a:path extrusionOk="0" h="213360" w="345439">
                  <a:moveTo>
                    <a:pt x="345439" y="53339"/>
                  </a:moveTo>
                  <a:lnTo>
                    <a:pt x="331864" y="74104"/>
                  </a:lnTo>
                  <a:lnTo>
                    <a:pt x="294846" y="91058"/>
                  </a:lnTo>
                  <a:lnTo>
                    <a:pt x="239944" y="102488"/>
                  </a:lnTo>
                  <a:lnTo>
                    <a:pt x="172719" y="106679"/>
                  </a:lnTo>
                  <a:lnTo>
                    <a:pt x="105495" y="102488"/>
                  </a:lnTo>
                  <a:lnTo>
                    <a:pt x="50593" y="91058"/>
                  </a:lnTo>
                  <a:lnTo>
                    <a:pt x="13575" y="74104"/>
                  </a:lnTo>
                  <a:lnTo>
                    <a:pt x="0" y="53339"/>
                  </a:lnTo>
                  <a:lnTo>
                    <a:pt x="13575" y="32575"/>
                  </a:lnTo>
                  <a:lnTo>
                    <a:pt x="50593" y="15620"/>
                  </a:lnTo>
                  <a:lnTo>
                    <a:pt x="105495" y="4190"/>
                  </a:lnTo>
                  <a:lnTo>
                    <a:pt x="172719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39" y="53339"/>
                  </a:lnTo>
                  <a:close/>
                </a:path>
                <a:path extrusionOk="0" h="213360" w="345439">
                  <a:moveTo>
                    <a:pt x="345439" y="53339"/>
                  </a:moveTo>
                  <a:lnTo>
                    <a:pt x="345439" y="160019"/>
                  </a:lnTo>
                  <a:lnTo>
                    <a:pt x="331864" y="180784"/>
                  </a:lnTo>
                  <a:lnTo>
                    <a:pt x="294846" y="197738"/>
                  </a:lnTo>
                  <a:lnTo>
                    <a:pt x="239944" y="209169"/>
                  </a:lnTo>
                  <a:lnTo>
                    <a:pt x="172719" y="213359"/>
                  </a:lnTo>
                  <a:lnTo>
                    <a:pt x="105495" y="209168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19"/>
                  </a:lnTo>
                  <a:lnTo>
                    <a:pt x="0" y="53339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7" name="Google Shape;917;p23"/>
            <p:cNvSpPr/>
            <p:nvPr/>
          </p:nvSpPr>
          <p:spPr>
            <a:xfrm>
              <a:off x="4058919" y="5166360"/>
              <a:ext cx="345439" cy="213359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8" name="Google Shape;918;p23"/>
            <p:cNvSpPr/>
            <p:nvPr/>
          </p:nvSpPr>
          <p:spPr>
            <a:xfrm>
              <a:off x="4058919" y="5166360"/>
              <a:ext cx="345440" cy="213360"/>
            </a:xfrm>
            <a:custGeom>
              <a:rect b="b" l="l" r="r" t="t"/>
              <a:pathLst>
                <a:path extrusionOk="0" h="213360" w="345439">
                  <a:moveTo>
                    <a:pt x="345439" y="53339"/>
                  </a:moveTo>
                  <a:lnTo>
                    <a:pt x="331864" y="74104"/>
                  </a:lnTo>
                  <a:lnTo>
                    <a:pt x="294846" y="91058"/>
                  </a:lnTo>
                  <a:lnTo>
                    <a:pt x="239944" y="102488"/>
                  </a:lnTo>
                  <a:lnTo>
                    <a:pt x="172719" y="106679"/>
                  </a:lnTo>
                  <a:lnTo>
                    <a:pt x="105495" y="102488"/>
                  </a:lnTo>
                  <a:lnTo>
                    <a:pt x="50593" y="91058"/>
                  </a:lnTo>
                  <a:lnTo>
                    <a:pt x="13575" y="74104"/>
                  </a:lnTo>
                  <a:lnTo>
                    <a:pt x="0" y="53339"/>
                  </a:lnTo>
                  <a:lnTo>
                    <a:pt x="13575" y="32575"/>
                  </a:lnTo>
                  <a:lnTo>
                    <a:pt x="50593" y="15620"/>
                  </a:lnTo>
                  <a:lnTo>
                    <a:pt x="105495" y="4190"/>
                  </a:lnTo>
                  <a:lnTo>
                    <a:pt x="172719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39" y="53339"/>
                  </a:lnTo>
                  <a:close/>
                </a:path>
                <a:path extrusionOk="0" h="213360" w="345439">
                  <a:moveTo>
                    <a:pt x="345439" y="53339"/>
                  </a:moveTo>
                  <a:lnTo>
                    <a:pt x="345439" y="160019"/>
                  </a:lnTo>
                  <a:lnTo>
                    <a:pt x="331864" y="180784"/>
                  </a:lnTo>
                  <a:lnTo>
                    <a:pt x="294846" y="197738"/>
                  </a:lnTo>
                  <a:lnTo>
                    <a:pt x="239944" y="209168"/>
                  </a:lnTo>
                  <a:lnTo>
                    <a:pt x="172719" y="213359"/>
                  </a:lnTo>
                  <a:lnTo>
                    <a:pt x="105495" y="209168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19"/>
                  </a:lnTo>
                  <a:lnTo>
                    <a:pt x="0" y="53339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9" name="Google Shape;919;p23"/>
            <p:cNvSpPr/>
            <p:nvPr/>
          </p:nvSpPr>
          <p:spPr>
            <a:xfrm>
              <a:off x="2885440" y="5633720"/>
              <a:ext cx="345440" cy="213360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0" name="Google Shape;920;p23"/>
            <p:cNvSpPr/>
            <p:nvPr/>
          </p:nvSpPr>
          <p:spPr>
            <a:xfrm>
              <a:off x="1239520" y="4536439"/>
              <a:ext cx="2992120" cy="1310640"/>
            </a:xfrm>
            <a:custGeom>
              <a:rect b="b" l="l" r="r" t="t"/>
              <a:pathLst>
                <a:path extrusionOk="0" h="1310639" w="2992120">
                  <a:moveTo>
                    <a:pt x="1991360" y="1150620"/>
                  </a:moveTo>
                  <a:lnTo>
                    <a:pt x="1977784" y="1171384"/>
                  </a:lnTo>
                  <a:lnTo>
                    <a:pt x="1940766" y="1188339"/>
                  </a:lnTo>
                  <a:lnTo>
                    <a:pt x="1885864" y="1199769"/>
                  </a:lnTo>
                  <a:lnTo>
                    <a:pt x="1818640" y="1203960"/>
                  </a:lnTo>
                  <a:lnTo>
                    <a:pt x="1751415" y="1199769"/>
                  </a:lnTo>
                  <a:lnTo>
                    <a:pt x="1696513" y="1188339"/>
                  </a:lnTo>
                  <a:lnTo>
                    <a:pt x="1659495" y="1171384"/>
                  </a:lnTo>
                  <a:lnTo>
                    <a:pt x="1645920" y="1150620"/>
                  </a:lnTo>
                  <a:lnTo>
                    <a:pt x="1659495" y="1129855"/>
                  </a:lnTo>
                  <a:lnTo>
                    <a:pt x="1696513" y="1112901"/>
                  </a:lnTo>
                  <a:lnTo>
                    <a:pt x="1751415" y="1101471"/>
                  </a:lnTo>
                  <a:lnTo>
                    <a:pt x="1818640" y="1097280"/>
                  </a:lnTo>
                  <a:lnTo>
                    <a:pt x="1885864" y="1101471"/>
                  </a:lnTo>
                  <a:lnTo>
                    <a:pt x="1940766" y="1112901"/>
                  </a:lnTo>
                  <a:lnTo>
                    <a:pt x="1977784" y="1129855"/>
                  </a:lnTo>
                  <a:lnTo>
                    <a:pt x="1991360" y="1150620"/>
                  </a:lnTo>
                  <a:close/>
                </a:path>
                <a:path extrusionOk="0" h="1310639" w="2992120">
                  <a:moveTo>
                    <a:pt x="1991360" y="1150620"/>
                  </a:moveTo>
                  <a:lnTo>
                    <a:pt x="1991360" y="1257300"/>
                  </a:lnTo>
                  <a:lnTo>
                    <a:pt x="1977784" y="1278064"/>
                  </a:lnTo>
                  <a:lnTo>
                    <a:pt x="1940766" y="1295019"/>
                  </a:lnTo>
                  <a:lnTo>
                    <a:pt x="1885864" y="1306449"/>
                  </a:lnTo>
                  <a:lnTo>
                    <a:pt x="1818640" y="1310640"/>
                  </a:lnTo>
                  <a:lnTo>
                    <a:pt x="1751415" y="1306449"/>
                  </a:lnTo>
                  <a:lnTo>
                    <a:pt x="1696513" y="1295019"/>
                  </a:lnTo>
                  <a:lnTo>
                    <a:pt x="1659495" y="1278064"/>
                  </a:lnTo>
                  <a:lnTo>
                    <a:pt x="1645920" y="1257300"/>
                  </a:lnTo>
                  <a:lnTo>
                    <a:pt x="1645920" y="1150620"/>
                  </a:lnTo>
                </a:path>
                <a:path extrusionOk="0" h="1310639" w="2992120">
                  <a:moveTo>
                    <a:pt x="0" y="475869"/>
                  </a:moveTo>
                  <a:lnTo>
                    <a:pt x="1009142" y="0"/>
                  </a:lnTo>
                </a:path>
                <a:path extrusionOk="0" h="1310639" w="2992120">
                  <a:moveTo>
                    <a:pt x="0" y="477520"/>
                  </a:moveTo>
                  <a:lnTo>
                    <a:pt x="663194" y="987933"/>
                  </a:lnTo>
                </a:path>
                <a:path extrusionOk="0" h="1310639" w="2992120">
                  <a:moveTo>
                    <a:pt x="1689608" y="477520"/>
                  </a:moveTo>
                  <a:lnTo>
                    <a:pt x="1005840" y="987933"/>
                  </a:lnTo>
                </a:path>
                <a:path extrusionOk="0" h="1310639" w="2992120">
                  <a:moveTo>
                    <a:pt x="1688973" y="475869"/>
                  </a:moveTo>
                  <a:lnTo>
                    <a:pt x="1351280" y="0"/>
                  </a:lnTo>
                </a:path>
                <a:path extrusionOk="0" h="1310639" w="2992120">
                  <a:moveTo>
                    <a:pt x="1179068" y="106680"/>
                  </a:moveTo>
                  <a:lnTo>
                    <a:pt x="833119" y="878840"/>
                  </a:lnTo>
                </a:path>
                <a:path extrusionOk="0" h="1310639" w="2992120">
                  <a:moveTo>
                    <a:pt x="1843405" y="604520"/>
                  </a:moveTo>
                  <a:lnTo>
                    <a:pt x="1818640" y="1097673"/>
                  </a:lnTo>
                </a:path>
                <a:path extrusionOk="0" h="1310639" w="2992120">
                  <a:moveTo>
                    <a:pt x="1644269" y="1204785"/>
                  </a:moveTo>
                  <a:lnTo>
                    <a:pt x="1005840" y="990600"/>
                  </a:lnTo>
                </a:path>
                <a:path extrusionOk="0" h="1310639" w="2992120">
                  <a:moveTo>
                    <a:pt x="2819272" y="736600"/>
                  </a:moveTo>
                  <a:lnTo>
                    <a:pt x="1991360" y="1187437"/>
                  </a:lnTo>
                </a:path>
                <a:path extrusionOk="0" h="1310639" w="2992120">
                  <a:moveTo>
                    <a:pt x="2819654" y="736600"/>
                  </a:moveTo>
                  <a:lnTo>
                    <a:pt x="2037080" y="477520"/>
                  </a:lnTo>
                </a:path>
                <a:path extrusionOk="0" h="1310639" w="2992120">
                  <a:moveTo>
                    <a:pt x="2362708" y="30480"/>
                  </a:moveTo>
                  <a:lnTo>
                    <a:pt x="1864360" y="365760"/>
                  </a:lnTo>
                </a:path>
                <a:path extrusionOk="0" h="1310639" w="2992120">
                  <a:moveTo>
                    <a:pt x="2360422" y="0"/>
                  </a:moveTo>
                  <a:lnTo>
                    <a:pt x="1351280" y="0"/>
                  </a:lnTo>
                </a:path>
                <a:path extrusionOk="0" h="1310639" w="2992120">
                  <a:moveTo>
                    <a:pt x="2992120" y="627507"/>
                  </a:moveTo>
                  <a:lnTo>
                    <a:pt x="2534920" y="106680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1" name="Google Shape;921;p23"/>
            <p:cNvSpPr/>
            <p:nvPr/>
          </p:nvSpPr>
          <p:spPr>
            <a:xfrm>
              <a:off x="2115820" y="2268220"/>
              <a:ext cx="1315720" cy="462280"/>
            </a:xfrm>
            <a:custGeom>
              <a:rect b="b" l="l" r="r" t="t"/>
              <a:pathLst>
                <a:path extrusionOk="0" h="462280" w="1315720">
                  <a:moveTo>
                    <a:pt x="1238631" y="0"/>
                  </a:moveTo>
                  <a:lnTo>
                    <a:pt x="77088" y="0"/>
                  </a:lnTo>
                  <a:lnTo>
                    <a:pt x="47095" y="6062"/>
                  </a:lnTo>
                  <a:lnTo>
                    <a:pt x="22590" y="22590"/>
                  </a:lnTo>
                  <a:lnTo>
                    <a:pt x="6062" y="47095"/>
                  </a:lnTo>
                  <a:lnTo>
                    <a:pt x="0" y="77088"/>
                  </a:lnTo>
                  <a:lnTo>
                    <a:pt x="0" y="385190"/>
                  </a:lnTo>
                  <a:lnTo>
                    <a:pt x="6062" y="415184"/>
                  </a:lnTo>
                  <a:lnTo>
                    <a:pt x="22590" y="439689"/>
                  </a:lnTo>
                  <a:lnTo>
                    <a:pt x="47095" y="456217"/>
                  </a:lnTo>
                  <a:lnTo>
                    <a:pt x="77088" y="462279"/>
                  </a:lnTo>
                  <a:lnTo>
                    <a:pt x="1238631" y="462279"/>
                  </a:lnTo>
                  <a:lnTo>
                    <a:pt x="1268624" y="456217"/>
                  </a:lnTo>
                  <a:lnTo>
                    <a:pt x="1293129" y="439689"/>
                  </a:lnTo>
                  <a:lnTo>
                    <a:pt x="1309657" y="415184"/>
                  </a:lnTo>
                  <a:lnTo>
                    <a:pt x="1315720" y="385190"/>
                  </a:lnTo>
                  <a:lnTo>
                    <a:pt x="1315720" y="77088"/>
                  </a:lnTo>
                  <a:lnTo>
                    <a:pt x="1309657" y="47095"/>
                  </a:lnTo>
                  <a:lnTo>
                    <a:pt x="1293129" y="22590"/>
                  </a:lnTo>
                  <a:lnTo>
                    <a:pt x="1268624" y="6062"/>
                  </a:lnTo>
                  <a:lnTo>
                    <a:pt x="1238631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2" name="Google Shape;922;p23"/>
            <p:cNvSpPr/>
            <p:nvPr/>
          </p:nvSpPr>
          <p:spPr>
            <a:xfrm>
              <a:off x="2115820" y="2268220"/>
              <a:ext cx="1315720" cy="462280"/>
            </a:xfrm>
            <a:custGeom>
              <a:rect b="b" l="l" r="r" t="t"/>
              <a:pathLst>
                <a:path extrusionOk="0" h="462280" w="1315720">
                  <a:moveTo>
                    <a:pt x="0" y="77088"/>
                  </a:moveTo>
                  <a:lnTo>
                    <a:pt x="6062" y="47095"/>
                  </a:lnTo>
                  <a:lnTo>
                    <a:pt x="22590" y="22590"/>
                  </a:lnTo>
                  <a:lnTo>
                    <a:pt x="47095" y="6062"/>
                  </a:lnTo>
                  <a:lnTo>
                    <a:pt x="77088" y="0"/>
                  </a:lnTo>
                  <a:lnTo>
                    <a:pt x="1238631" y="0"/>
                  </a:lnTo>
                  <a:lnTo>
                    <a:pt x="1268624" y="6062"/>
                  </a:lnTo>
                  <a:lnTo>
                    <a:pt x="1293129" y="22590"/>
                  </a:lnTo>
                  <a:lnTo>
                    <a:pt x="1309657" y="47095"/>
                  </a:lnTo>
                  <a:lnTo>
                    <a:pt x="1315720" y="77088"/>
                  </a:lnTo>
                  <a:lnTo>
                    <a:pt x="1315720" y="385190"/>
                  </a:lnTo>
                  <a:lnTo>
                    <a:pt x="1309657" y="415184"/>
                  </a:lnTo>
                  <a:lnTo>
                    <a:pt x="1293129" y="439689"/>
                  </a:lnTo>
                  <a:lnTo>
                    <a:pt x="1268624" y="456217"/>
                  </a:lnTo>
                  <a:lnTo>
                    <a:pt x="1238631" y="462279"/>
                  </a:lnTo>
                  <a:lnTo>
                    <a:pt x="77088" y="462279"/>
                  </a:lnTo>
                  <a:lnTo>
                    <a:pt x="47095" y="456217"/>
                  </a:lnTo>
                  <a:lnTo>
                    <a:pt x="22590" y="439689"/>
                  </a:lnTo>
                  <a:lnTo>
                    <a:pt x="6062" y="415184"/>
                  </a:lnTo>
                  <a:lnTo>
                    <a:pt x="0" y="385190"/>
                  </a:lnTo>
                  <a:lnTo>
                    <a:pt x="0" y="77088"/>
                  </a:lnTo>
                  <a:close/>
                </a:path>
              </a:pathLst>
            </a:custGeom>
            <a:noFill/>
            <a:ln cap="flat" cmpd="sng" w="15225">
              <a:solidFill>
                <a:srgbClr val="AA351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23" name="Google Shape;923;p23"/>
          <p:cNvSpPr txBox="1"/>
          <p:nvPr/>
        </p:nvSpPr>
        <p:spPr>
          <a:xfrm>
            <a:off x="2383154" y="2343848"/>
            <a:ext cx="772795" cy="300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PCE-CC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924" name="Google Shape;924;p23"/>
          <p:cNvGrpSpPr/>
          <p:nvPr/>
        </p:nvGrpSpPr>
        <p:grpSpPr>
          <a:xfrm>
            <a:off x="929639" y="2677160"/>
            <a:ext cx="3444240" cy="2694050"/>
            <a:chOff x="929639" y="2677160"/>
            <a:chExt cx="3444240" cy="2694050"/>
          </a:xfrm>
        </p:grpSpPr>
        <p:sp>
          <p:nvSpPr>
            <p:cNvPr id="925" name="Google Shape;925;p23"/>
            <p:cNvSpPr/>
            <p:nvPr/>
          </p:nvSpPr>
          <p:spPr>
            <a:xfrm>
              <a:off x="929639" y="2677160"/>
              <a:ext cx="1899920" cy="2377440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6" name="Google Shape;926;p23"/>
            <p:cNvSpPr/>
            <p:nvPr/>
          </p:nvSpPr>
          <p:spPr>
            <a:xfrm>
              <a:off x="1061719" y="2721737"/>
              <a:ext cx="1714500" cy="2185670"/>
            </a:xfrm>
            <a:custGeom>
              <a:rect b="b" l="l" r="r" t="t"/>
              <a:pathLst>
                <a:path extrusionOk="0" h="2185670" w="1714500">
                  <a:moveTo>
                    <a:pt x="1698117" y="0"/>
                  </a:moveTo>
                  <a:lnTo>
                    <a:pt x="1685544" y="16001"/>
                  </a:lnTo>
                  <a:lnTo>
                    <a:pt x="1701546" y="28448"/>
                  </a:lnTo>
                  <a:lnTo>
                    <a:pt x="1714119" y="12446"/>
                  </a:lnTo>
                  <a:lnTo>
                    <a:pt x="1698117" y="0"/>
                  </a:lnTo>
                  <a:close/>
                </a:path>
                <a:path extrusionOk="0" h="2185670" w="1714500">
                  <a:moveTo>
                    <a:pt x="1672971" y="32003"/>
                  </a:moveTo>
                  <a:lnTo>
                    <a:pt x="1660525" y="48005"/>
                  </a:lnTo>
                  <a:lnTo>
                    <a:pt x="1676527" y="60451"/>
                  </a:lnTo>
                  <a:lnTo>
                    <a:pt x="1688973" y="44450"/>
                  </a:lnTo>
                  <a:lnTo>
                    <a:pt x="1672971" y="32003"/>
                  </a:lnTo>
                  <a:close/>
                </a:path>
                <a:path extrusionOk="0" h="2185670" w="1714500">
                  <a:moveTo>
                    <a:pt x="1647952" y="64008"/>
                  </a:moveTo>
                  <a:lnTo>
                    <a:pt x="1635379" y="80010"/>
                  </a:lnTo>
                  <a:lnTo>
                    <a:pt x="1651381" y="92455"/>
                  </a:lnTo>
                  <a:lnTo>
                    <a:pt x="1663954" y="76453"/>
                  </a:lnTo>
                  <a:lnTo>
                    <a:pt x="1647952" y="64008"/>
                  </a:lnTo>
                  <a:close/>
                </a:path>
                <a:path extrusionOk="0" h="2185670" w="1714500">
                  <a:moveTo>
                    <a:pt x="1622933" y="96012"/>
                  </a:moveTo>
                  <a:lnTo>
                    <a:pt x="1610360" y="112013"/>
                  </a:lnTo>
                  <a:lnTo>
                    <a:pt x="1626362" y="124460"/>
                  </a:lnTo>
                  <a:lnTo>
                    <a:pt x="1638935" y="108458"/>
                  </a:lnTo>
                  <a:lnTo>
                    <a:pt x="1622933" y="96012"/>
                  </a:lnTo>
                  <a:close/>
                </a:path>
                <a:path extrusionOk="0" h="2185670" w="1714500">
                  <a:moveTo>
                    <a:pt x="1597914" y="128015"/>
                  </a:moveTo>
                  <a:lnTo>
                    <a:pt x="1585341" y="144017"/>
                  </a:lnTo>
                  <a:lnTo>
                    <a:pt x="1601343" y="156463"/>
                  </a:lnTo>
                  <a:lnTo>
                    <a:pt x="1613789" y="140462"/>
                  </a:lnTo>
                  <a:lnTo>
                    <a:pt x="1597914" y="128015"/>
                  </a:lnTo>
                  <a:close/>
                </a:path>
                <a:path extrusionOk="0" h="2185670" w="1714500">
                  <a:moveTo>
                    <a:pt x="1572768" y="160020"/>
                  </a:moveTo>
                  <a:lnTo>
                    <a:pt x="1560322" y="176022"/>
                  </a:lnTo>
                  <a:lnTo>
                    <a:pt x="1576324" y="188467"/>
                  </a:lnTo>
                  <a:lnTo>
                    <a:pt x="1588770" y="172465"/>
                  </a:lnTo>
                  <a:lnTo>
                    <a:pt x="1572768" y="160020"/>
                  </a:lnTo>
                  <a:close/>
                </a:path>
                <a:path extrusionOk="0" h="2185670" w="1714500">
                  <a:moveTo>
                    <a:pt x="1547749" y="192024"/>
                  </a:moveTo>
                  <a:lnTo>
                    <a:pt x="1535176" y="208025"/>
                  </a:lnTo>
                  <a:lnTo>
                    <a:pt x="1551178" y="220472"/>
                  </a:lnTo>
                  <a:lnTo>
                    <a:pt x="1563751" y="204470"/>
                  </a:lnTo>
                  <a:lnTo>
                    <a:pt x="1547749" y="192024"/>
                  </a:lnTo>
                  <a:close/>
                </a:path>
                <a:path extrusionOk="0" h="2185670" w="1714500">
                  <a:moveTo>
                    <a:pt x="1522730" y="223900"/>
                  </a:moveTo>
                  <a:lnTo>
                    <a:pt x="1510157" y="239902"/>
                  </a:lnTo>
                  <a:lnTo>
                    <a:pt x="1526159" y="252475"/>
                  </a:lnTo>
                  <a:lnTo>
                    <a:pt x="1538732" y="236474"/>
                  </a:lnTo>
                  <a:lnTo>
                    <a:pt x="1522730" y="223900"/>
                  </a:lnTo>
                  <a:close/>
                </a:path>
                <a:path extrusionOk="0" h="2185670" w="1714500">
                  <a:moveTo>
                    <a:pt x="1497584" y="255904"/>
                  </a:moveTo>
                  <a:lnTo>
                    <a:pt x="1485138" y="271907"/>
                  </a:lnTo>
                  <a:lnTo>
                    <a:pt x="1501140" y="284479"/>
                  </a:lnTo>
                  <a:lnTo>
                    <a:pt x="1513586" y="268477"/>
                  </a:lnTo>
                  <a:lnTo>
                    <a:pt x="1497584" y="255904"/>
                  </a:lnTo>
                  <a:close/>
                </a:path>
                <a:path extrusionOk="0" h="2185670" w="1714500">
                  <a:moveTo>
                    <a:pt x="1472565" y="287909"/>
                  </a:moveTo>
                  <a:lnTo>
                    <a:pt x="1460119" y="303911"/>
                  </a:lnTo>
                  <a:lnTo>
                    <a:pt x="1476121" y="316484"/>
                  </a:lnTo>
                  <a:lnTo>
                    <a:pt x="1488567" y="300482"/>
                  </a:lnTo>
                  <a:lnTo>
                    <a:pt x="1472565" y="287909"/>
                  </a:lnTo>
                  <a:close/>
                </a:path>
                <a:path extrusionOk="0" h="2185670" w="1714500">
                  <a:moveTo>
                    <a:pt x="1447546" y="319913"/>
                  </a:moveTo>
                  <a:lnTo>
                    <a:pt x="1434973" y="335914"/>
                  </a:lnTo>
                  <a:lnTo>
                    <a:pt x="1450975" y="348488"/>
                  </a:lnTo>
                  <a:lnTo>
                    <a:pt x="1463548" y="332486"/>
                  </a:lnTo>
                  <a:lnTo>
                    <a:pt x="1447546" y="319913"/>
                  </a:lnTo>
                  <a:close/>
                </a:path>
                <a:path extrusionOk="0" h="2185670" w="1714500">
                  <a:moveTo>
                    <a:pt x="1422527" y="351916"/>
                  </a:moveTo>
                  <a:lnTo>
                    <a:pt x="1409954" y="367918"/>
                  </a:lnTo>
                  <a:lnTo>
                    <a:pt x="1425956" y="380491"/>
                  </a:lnTo>
                  <a:lnTo>
                    <a:pt x="1438529" y="364489"/>
                  </a:lnTo>
                  <a:lnTo>
                    <a:pt x="1422527" y="351916"/>
                  </a:lnTo>
                  <a:close/>
                </a:path>
                <a:path extrusionOk="0" h="2185670" w="1714500">
                  <a:moveTo>
                    <a:pt x="1397381" y="383921"/>
                  </a:moveTo>
                  <a:lnTo>
                    <a:pt x="1384935" y="399923"/>
                  </a:lnTo>
                  <a:lnTo>
                    <a:pt x="1400937" y="412496"/>
                  </a:lnTo>
                  <a:lnTo>
                    <a:pt x="1413383" y="396493"/>
                  </a:lnTo>
                  <a:lnTo>
                    <a:pt x="1397381" y="383921"/>
                  </a:lnTo>
                  <a:close/>
                </a:path>
                <a:path extrusionOk="0" h="2185670" w="1714500">
                  <a:moveTo>
                    <a:pt x="1372362" y="415925"/>
                  </a:moveTo>
                  <a:lnTo>
                    <a:pt x="1359916" y="431926"/>
                  </a:lnTo>
                  <a:lnTo>
                    <a:pt x="1375918" y="444500"/>
                  </a:lnTo>
                  <a:lnTo>
                    <a:pt x="1388364" y="428498"/>
                  </a:lnTo>
                  <a:lnTo>
                    <a:pt x="1372362" y="415925"/>
                  </a:lnTo>
                  <a:close/>
                </a:path>
                <a:path extrusionOk="0" h="2185670" w="1714500">
                  <a:moveTo>
                    <a:pt x="1347343" y="447928"/>
                  </a:moveTo>
                  <a:lnTo>
                    <a:pt x="1334770" y="463930"/>
                  </a:lnTo>
                  <a:lnTo>
                    <a:pt x="1350772" y="476503"/>
                  </a:lnTo>
                  <a:lnTo>
                    <a:pt x="1363345" y="460501"/>
                  </a:lnTo>
                  <a:lnTo>
                    <a:pt x="1347343" y="447928"/>
                  </a:lnTo>
                  <a:close/>
                </a:path>
                <a:path extrusionOk="0" h="2185670" w="1714500">
                  <a:moveTo>
                    <a:pt x="1322324" y="479933"/>
                  </a:moveTo>
                  <a:lnTo>
                    <a:pt x="1309751" y="495935"/>
                  </a:lnTo>
                  <a:lnTo>
                    <a:pt x="1325753" y="508508"/>
                  </a:lnTo>
                  <a:lnTo>
                    <a:pt x="1338326" y="492505"/>
                  </a:lnTo>
                  <a:lnTo>
                    <a:pt x="1322324" y="479933"/>
                  </a:lnTo>
                  <a:close/>
                </a:path>
                <a:path extrusionOk="0" h="2185670" w="1714500">
                  <a:moveTo>
                    <a:pt x="1297178" y="511937"/>
                  </a:moveTo>
                  <a:lnTo>
                    <a:pt x="1284732" y="527938"/>
                  </a:lnTo>
                  <a:lnTo>
                    <a:pt x="1300734" y="540512"/>
                  </a:lnTo>
                  <a:lnTo>
                    <a:pt x="1313180" y="524510"/>
                  </a:lnTo>
                  <a:lnTo>
                    <a:pt x="1297178" y="511937"/>
                  </a:lnTo>
                  <a:close/>
                </a:path>
                <a:path extrusionOk="0" h="2185670" w="1714500">
                  <a:moveTo>
                    <a:pt x="1272159" y="543940"/>
                  </a:moveTo>
                  <a:lnTo>
                    <a:pt x="1259713" y="559942"/>
                  </a:lnTo>
                  <a:lnTo>
                    <a:pt x="1275715" y="572515"/>
                  </a:lnTo>
                  <a:lnTo>
                    <a:pt x="1288161" y="556513"/>
                  </a:lnTo>
                  <a:lnTo>
                    <a:pt x="1272159" y="543940"/>
                  </a:lnTo>
                  <a:close/>
                </a:path>
                <a:path extrusionOk="0" h="2185670" w="1714500">
                  <a:moveTo>
                    <a:pt x="1247140" y="575945"/>
                  </a:moveTo>
                  <a:lnTo>
                    <a:pt x="1234567" y="591947"/>
                  </a:lnTo>
                  <a:lnTo>
                    <a:pt x="1250569" y="604520"/>
                  </a:lnTo>
                  <a:lnTo>
                    <a:pt x="1263142" y="588517"/>
                  </a:lnTo>
                  <a:lnTo>
                    <a:pt x="1247140" y="575945"/>
                  </a:lnTo>
                  <a:close/>
                </a:path>
                <a:path extrusionOk="0" h="2185670" w="1714500">
                  <a:moveTo>
                    <a:pt x="1222121" y="607949"/>
                  </a:moveTo>
                  <a:lnTo>
                    <a:pt x="1209548" y="623951"/>
                  </a:lnTo>
                  <a:lnTo>
                    <a:pt x="1225550" y="636524"/>
                  </a:lnTo>
                  <a:lnTo>
                    <a:pt x="1238123" y="620522"/>
                  </a:lnTo>
                  <a:lnTo>
                    <a:pt x="1222121" y="607949"/>
                  </a:lnTo>
                  <a:close/>
                </a:path>
                <a:path extrusionOk="0" h="2185670" w="1714500">
                  <a:moveTo>
                    <a:pt x="1196975" y="639952"/>
                  </a:moveTo>
                  <a:lnTo>
                    <a:pt x="1184529" y="655954"/>
                  </a:lnTo>
                  <a:lnTo>
                    <a:pt x="1200531" y="668527"/>
                  </a:lnTo>
                  <a:lnTo>
                    <a:pt x="1212977" y="652526"/>
                  </a:lnTo>
                  <a:lnTo>
                    <a:pt x="1196975" y="639952"/>
                  </a:lnTo>
                  <a:close/>
                </a:path>
                <a:path extrusionOk="0" h="2185670" w="1714500">
                  <a:moveTo>
                    <a:pt x="1171956" y="671957"/>
                  </a:moveTo>
                  <a:lnTo>
                    <a:pt x="1159510" y="687959"/>
                  </a:lnTo>
                  <a:lnTo>
                    <a:pt x="1175512" y="700532"/>
                  </a:lnTo>
                  <a:lnTo>
                    <a:pt x="1187958" y="684529"/>
                  </a:lnTo>
                  <a:lnTo>
                    <a:pt x="1171956" y="671957"/>
                  </a:lnTo>
                  <a:close/>
                </a:path>
                <a:path extrusionOk="0" h="2185670" w="1714500">
                  <a:moveTo>
                    <a:pt x="1146937" y="703961"/>
                  </a:moveTo>
                  <a:lnTo>
                    <a:pt x="1134364" y="719963"/>
                  </a:lnTo>
                  <a:lnTo>
                    <a:pt x="1150366" y="732536"/>
                  </a:lnTo>
                  <a:lnTo>
                    <a:pt x="1162939" y="716534"/>
                  </a:lnTo>
                  <a:lnTo>
                    <a:pt x="1146937" y="703961"/>
                  </a:lnTo>
                  <a:close/>
                </a:path>
                <a:path extrusionOk="0" h="2185670" w="1714500">
                  <a:moveTo>
                    <a:pt x="1121918" y="735964"/>
                  </a:moveTo>
                  <a:lnTo>
                    <a:pt x="1109345" y="751966"/>
                  </a:lnTo>
                  <a:lnTo>
                    <a:pt x="1125347" y="764539"/>
                  </a:lnTo>
                  <a:lnTo>
                    <a:pt x="1137920" y="748538"/>
                  </a:lnTo>
                  <a:lnTo>
                    <a:pt x="1121918" y="735964"/>
                  </a:lnTo>
                  <a:close/>
                </a:path>
                <a:path extrusionOk="0" h="2185670" w="1714500">
                  <a:moveTo>
                    <a:pt x="1096772" y="767968"/>
                  </a:moveTo>
                  <a:lnTo>
                    <a:pt x="1084326" y="783971"/>
                  </a:lnTo>
                  <a:lnTo>
                    <a:pt x="1100328" y="796543"/>
                  </a:lnTo>
                  <a:lnTo>
                    <a:pt x="1112774" y="780541"/>
                  </a:lnTo>
                  <a:lnTo>
                    <a:pt x="1096772" y="767968"/>
                  </a:lnTo>
                  <a:close/>
                </a:path>
                <a:path extrusionOk="0" h="2185670" w="1714500">
                  <a:moveTo>
                    <a:pt x="1071753" y="799973"/>
                  </a:moveTo>
                  <a:lnTo>
                    <a:pt x="1059307" y="815975"/>
                  </a:lnTo>
                  <a:lnTo>
                    <a:pt x="1075309" y="828548"/>
                  </a:lnTo>
                  <a:lnTo>
                    <a:pt x="1087755" y="812546"/>
                  </a:lnTo>
                  <a:lnTo>
                    <a:pt x="1071753" y="799973"/>
                  </a:lnTo>
                  <a:close/>
                </a:path>
                <a:path extrusionOk="0" h="2185670" w="1714500">
                  <a:moveTo>
                    <a:pt x="1046734" y="831976"/>
                  </a:moveTo>
                  <a:lnTo>
                    <a:pt x="1034161" y="847978"/>
                  </a:lnTo>
                  <a:lnTo>
                    <a:pt x="1050163" y="860551"/>
                  </a:lnTo>
                  <a:lnTo>
                    <a:pt x="1062736" y="844550"/>
                  </a:lnTo>
                  <a:lnTo>
                    <a:pt x="1046734" y="831976"/>
                  </a:lnTo>
                  <a:close/>
                </a:path>
                <a:path extrusionOk="0" h="2185670" w="1714500">
                  <a:moveTo>
                    <a:pt x="1021715" y="863980"/>
                  </a:moveTo>
                  <a:lnTo>
                    <a:pt x="1009142" y="879983"/>
                  </a:lnTo>
                  <a:lnTo>
                    <a:pt x="1025144" y="892556"/>
                  </a:lnTo>
                  <a:lnTo>
                    <a:pt x="1037717" y="876553"/>
                  </a:lnTo>
                  <a:lnTo>
                    <a:pt x="1021715" y="863980"/>
                  </a:lnTo>
                  <a:close/>
                </a:path>
                <a:path extrusionOk="0" h="2185670" w="1714500">
                  <a:moveTo>
                    <a:pt x="996569" y="895985"/>
                  </a:moveTo>
                  <a:lnTo>
                    <a:pt x="984123" y="911987"/>
                  </a:lnTo>
                  <a:lnTo>
                    <a:pt x="1000125" y="924560"/>
                  </a:lnTo>
                  <a:lnTo>
                    <a:pt x="1012571" y="908557"/>
                  </a:lnTo>
                  <a:lnTo>
                    <a:pt x="996569" y="895985"/>
                  </a:lnTo>
                  <a:close/>
                </a:path>
                <a:path extrusionOk="0" h="2185670" w="1714500">
                  <a:moveTo>
                    <a:pt x="971550" y="927988"/>
                  </a:moveTo>
                  <a:lnTo>
                    <a:pt x="959104" y="943990"/>
                  </a:lnTo>
                  <a:lnTo>
                    <a:pt x="975106" y="956563"/>
                  </a:lnTo>
                  <a:lnTo>
                    <a:pt x="987552" y="940562"/>
                  </a:lnTo>
                  <a:lnTo>
                    <a:pt x="971550" y="927988"/>
                  </a:lnTo>
                  <a:close/>
                </a:path>
                <a:path extrusionOk="0" h="2185670" w="1714500">
                  <a:moveTo>
                    <a:pt x="946531" y="959993"/>
                  </a:moveTo>
                  <a:lnTo>
                    <a:pt x="933957" y="975994"/>
                  </a:lnTo>
                  <a:lnTo>
                    <a:pt x="949960" y="988440"/>
                  </a:lnTo>
                  <a:lnTo>
                    <a:pt x="962532" y="972565"/>
                  </a:lnTo>
                  <a:lnTo>
                    <a:pt x="946531" y="959993"/>
                  </a:lnTo>
                  <a:close/>
                </a:path>
                <a:path extrusionOk="0" h="2185670" w="1714500">
                  <a:moveTo>
                    <a:pt x="921512" y="991996"/>
                  </a:moveTo>
                  <a:lnTo>
                    <a:pt x="908938" y="1007999"/>
                  </a:lnTo>
                  <a:lnTo>
                    <a:pt x="924941" y="1020444"/>
                  </a:lnTo>
                  <a:lnTo>
                    <a:pt x="937513" y="1004443"/>
                  </a:lnTo>
                  <a:lnTo>
                    <a:pt x="921512" y="991996"/>
                  </a:lnTo>
                  <a:close/>
                </a:path>
                <a:path extrusionOk="0" h="2185670" w="1714500">
                  <a:moveTo>
                    <a:pt x="896366" y="1024001"/>
                  </a:moveTo>
                  <a:lnTo>
                    <a:pt x="883919" y="1040002"/>
                  </a:lnTo>
                  <a:lnTo>
                    <a:pt x="899922" y="1052449"/>
                  </a:lnTo>
                  <a:lnTo>
                    <a:pt x="912368" y="1036446"/>
                  </a:lnTo>
                  <a:lnTo>
                    <a:pt x="896366" y="1024001"/>
                  </a:lnTo>
                  <a:close/>
                </a:path>
                <a:path extrusionOk="0" h="2185670" w="1714500">
                  <a:moveTo>
                    <a:pt x="871347" y="1056005"/>
                  </a:moveTo>
                  <a:lnTo>
                    <a:pt x="858901" y="1072007"/>
                  </a:lnTo>
                  <a:lnTo>
                    <a:pt x="874776" y="1084452"/>
                  </a:lnTo>
                  <a:lnTo>
                    <a:pt x="887349" y="1068451"/>
                  </a:lnTo>
                  <a:lnTo>
                    <a:pt x="871347" y="1056005"/>
                  </a:lnTo>
                  <a:close/>
                </a:path>
                <a:path extrusionOk="0" h="2185670" w="1714500">
                  <a:moveTo>
                    <a:pt x="846328" y="1088008"/>
                  </a:moveTo>
                  <a:lnTo>
                    <a:pt x="833755" y="1104011"/>
                  </a:lnTo>
                  <a:lnTo>
                    <a:pt x="849757" y="1116457"/>
                  </a:lnTo>
                  <a:lnTo>
                    <a:pt x="862330" y="1100455"/>
                  </a:lnTo>
                  <a:lnTo>
                    <a:pt x="846328" y="1088008"/>
                  </a:lnTo>
                  <a:close/>
                </a:path>
                <a:path extrusionOk="0" h="2185670" w="1714500">
                  <a:moveTo>
                    <a:pt x="821309" y="1120013"/>
                  </a:moveTo>
                  <a:lnTo>
                    <a:pt x="808736" y="1136014"/>
                  </a:lnTo>
                  <a:lnTo>
                    <a:pt x="824738" y="1148461"/>
                  </a:lnTo>
                  <a:lnTo>
                    <a:pt x="837311" y="1132458"/>
                  </a:lnTo>
                  <a:lnTo>
                    <a:pt x="821309" y="1120013"/>
                  </a:lnTo>
                  <a:close/>
                </a:path>
                <a:path extrusionOk="0" h="2185670" w="1714500">
                  <a:moveTo>
                    <a:pt x="796163" y="1152017"/>
                  </a:moveTo>
                  <a:lnTo>
                    <a:pt x="783717" y="1168019"/>
                  </a:lnTo>
                  <a:lnTo>
                    <a:pt x="799719" y="1180464"/>
                  </a:lnTo>
                  <a:lnTo>
                    <a:pt x="812165" y="1164463"/>
                  </a:lnTo>
                  <a:lnTo>
                    <a:pt x="796163" y="1152017"/>
                  </a:lnTo>
                  <a:close/>
                </a:path>
                <a:path extrusionOk="0" h="2185670" w="1714500">
                  <a:moveTo>
                    <a:pt x="771144" y="1184020"/>
                  </a:moveTo>
                  <a:lnTo>
                    <a:pt x="758571" y="1200023"/>
                  </a:lnTo>
                  <a:lnTo>
                    <a:pt x="774573" y="1212469"/>
                  </a:lnTo>
                  <a:lnTo>
                    <a:pt x="787146" y="1196467"/>
                  </a:lnTo>
                  <a:lnTo>
                    <a:pt x="771144" y="1184020"/>
                  </a:lnTo>
                  <a:close/>
                </a:path>
                <a:path extrusionOk="0" h="2185670" w="1714500">
                  <a:moveTo>
                    <a:pt x="746125" y="1216025"/>
                  </a:moveTo>
                  <a:lnTo>
                    <a:pt x="733552" y="1232027"/>
                  </a:lnTo>
                  <a:lnTo>
                    <a:pt x="749554" y="1244473"/>
                  </a:lnTo>
                  <a:lnTo>
                    <a:pt x="762127" y="1228470"/>
                  </a:lnTo>
                  <a:lnTo>
                    <a:pt x="746125" y="1216025"/>
                  </a:lnTo>
                  <a:close/>
                </a:path>
                <a:path extrusionOk="0" h="2185670" w="1714500">
                  <a:moveTo>
                    <a:pt x="721106" y="1248029"/>
                  </a:moveTo>
                  <a:lnTo>
                    <a:pt x="708532" y="1264031"/>
                  </a:lnTo>
                  <a:lnTo>
                    <a:pt x="724535" y="1276477"/>
                  </a:lnTo>
                  <a:lnTo>
                    <a:pt x="737107" y="1260475"/>
                  </a:lnTo>
                  <a:lnTo>
                    <a:pt x="721106" y="1248029"/>
                  </a:lnTo>
                  <a:close/>
                </a:path>
                <a:path extrusionOk="0" h="2185670" w="1714500">
                  <a:moveTo>
                    <a:pt x="695960" y="1280033"/>
                  </a:moveTo>
                  <a:lnTo>
                    <a:pt x="683513" y="1296035"/>
                  </a:lnTo>
                  <a:lnTo>
                    <a:pt x="699516" y="1308481"/>
                  </a:lnTo>
                  <a:lnTo>
                    <a:pt x="711962" y="1292479"/>
                  </a:lnTo>
                  <a:lnTo>
                    <a:pt x="695960" y="1280033"/>
                  </a:lnTo>
                  <a:close/>
                </a:path>
                <a:path extrusionOk="0" h="2185670" w="1714500">
                  <a:moveTo>
                    <a:pt x="670941" y="1312037"/>
                  </a:moveTo>
                  <a:lnTo>
                    <a:pt x="658368" y="1328039"/>
                  </a:lnTo>
                  <a:lnTo>
                    <a:pt x="674369" y="1340485"/>
                  </a:lnTo>
                  <a:lnTo>
                    <a:pt x="686943" y="1324483"/>
                  </a:lnTo>
                  <a:lnTo>
                    <a:pt x="670941" y="1312037"/>
                  </a:lnTo>
                  <a:close/>
                </a:path>
                <a:path extrusionOk="0" h="2185670" w="1714500">
                  <a:moveTo>
                    <a:pt x="645922" y="1344040"/>
                  </a:moveTo>
                  <a:lnTo>
                    <a:pt x="633349" y="1360043"/>
                  </a:lnTo>
                  <a:lnTo>
                    <a:pt x="649351" y="1372489"/>
                  </a:lnTo>
                  <a:lnTo>
                    <a:pt x="661924" y="1356487"/>
                  </a:lnTo>
                  <a:lnTo>
                    <a:pt x="645922" y="1344040"/>
                  </a:lnTo>
                  <a:close/>
                </a:path>
                <a:path extrusionOk="0" h="2185670" w="1714500">
                  <a:moveTo>
                    <a:pt x="620903" y="1376045"/>
                  </a:moveTo>
                  <a:lnTo>
                    <a:pt x="608330" y="1392046"/>
                  </a:lnTo>
                  <a:lnTo>
                    <a:pt x="624332" y="1404493"/>
                  </a:lnTo>
                  <a:lnTo>
                    <a:pt x="636905" y="1388490"/>
                  </a:lnTo>
                  <a:lnTo>
                    <a:pt x="620903" y="1376045"/>
                  </a:lnTo>
                  <a:close/>
                </a:path>
                <a:path extrusionOk="0" h="2185670" w="1714500">
                  <a:moveTo>
                    <a:pt x="595757" y="1407921"/>
                  </a:moveTo>
                  <a:lnTo>
                    <a:pt x="583311" y="1423924"/>
                  </a:lnTo>
                  <a:lnTo>
                    <a:pt x="599313" y="1436496"/>
                  </a:lnTo>
                  <a:lnTo>
                    <a:pt x="611759" y="1420495"/>
                  </a:lnTo>
                  <a:lnTo>
                    <a:pt x="595757" y="1407921"/>
                  </a:lnTo>
                  <a:close/>
                </a:path>
                <a:path extrusionOk="0" h="2185670" w="1714500">
                  <a:moveTo>
                    <a:pt x="570738" y="1439926"/>
                  </a:moveTo>
                  <a:lnTo>
                    <a:pt x="558165" y="1455927"/>
                  </a:lnTo>
                  <a:lnTo>
                    <a:pt x="574167" y="1468501"/>
                  </a:lnTo>
                  <a:lnTo>
                    <a:pt x="586740" y="1452499"/>
                  </a:lnTo>
                  <a:lnTo>
                    <a:pt x="570738" y="1439926"/>
                  </a:lnTo>
                  <a:close/>
                </a:path>
                <a:path extrusionOk="0" h="2185670" w="1714500">
                  <a:moveTo>
                    <a:pt x="545719" y="1471930"/>
                  </a:moveTo>
                  <a:lnTo>
                    <a:pt x="533146" y="1487932"/>
                  </a:lnTo>
                  <a:lnTo>
                    <a:pt x="549148" y="1500505"/>
                  </a:lnTo>
                  <a:lnTo>
                    <a:pt x="561721" y="1484502"/>
                  </a:lnTo>
                  <a:lnTo>
                    <a:pt x="545719" y="1471930"/>
                  </a:lnTo>
                  <a:close/>
                </a:path>
                <a:path extrusionOk="0" h="2185670" w="1714500">
                  <a:moveTo>
                    <a:pt x="520700" y="1503933"/>
                  </a:moveTo>
                  <a:lnTo>
                    <a:pt x="508127" y="1519936"/>
                  </a:lnTo>
                  <a:lnTo>
                    <a:pt x="524129" y="1532508"/>
                  </a:lnTo>
                  <a:lnTo>
                    <a:pt x="536702" y="1516507"/>
                  </a:lnTo>
                  <a:lnTo>
                    <a:pt x="520700" y="1503933"/>
                  </a:lnTo>
                  <a:close/>
                </a:path>
                <a:path extrusionOk="0" h="2185670" w="1714500">
                  <a:moveTo>
                    <a:pt x="495554" y="1535938"/>
                  </a:moveTo>
                  <a:lnTo>
                    <a:pt x="483108" y="1551939"/>
                  </a:lnTo>
                  <a:lnTo>
                    <a:pt x="499110" y="1564513"/>
                  </a:lnTo>
                  <a:lnTo>
                    <a:pt x="511556" y="1548511"/>
                  </a:lnTo>
                  <a:lnTo>
                    <a:pt x="495554" y="1535938"/>
                  </a:lnTo>
                  <a:close/>
                </a:path>
                <a:path extrusionOk="0" h="2185670" w="1714500">
                  <a:moveTo>
                    <a:pt x="470535" y="1567942"/>
                  </a:moveTo>
                  <a:lnTo>
                    <a:pt x="457962" y="1583944"/>
                  </a:lnTo>
                  <a:lnTo>
                    <a:pt x="473964" y="1596517"/>
                  </a:lnTo>
                  <a:lnTo>
                    <a:pt x="486537" y="1580514"/>
                  </a:lnTo>
                  <a:lnTo>
                    <a:pt x="470535" y="1567942"/>
                  </a:lnTo>
                  <a:close/>
                </a:path>
                <a:path extrusionOk="0" h="2185670" w="1714500">
                  <a:moveTo>
                    <a:pt x="445516" y="1599945"/>
                  </a:moveTo>
                  <a:lnTo>
                    <a:pt x="432943" y="1615948"/>
                  </a:lnTo>
                  <a:lnTo>
                    <a:pt x="448945" y="1628520"/>
                  </a:lnTo>
                  <a:lnTo>
                    <a:pt x="461518" y="1612519"/>
                  </a:lnTo>
                  <a:lnTo>
                    <a:pt x="445516" y="1599945"/>
                  </a:lnTo>
                  <a:close/>
                </a:path>
                <a:path extrusionOk="0" h="2185670" w="1714500">
                  <a:moveTo>
                    <a:pt x="420497" y="1631950"/>
                  </a:moveTo>
                  <a:lnTo>
                    <a:pt x="407924" y="1647952"/>
                  </a:lnTo>
                  <a:lnTo>
                    <a:pt x="423926" y="1660525"/>
                  </a:lnTo>
                  <a:lnTo>
                    <a:pt x="436499" y="1644523"/>
                  </a:lnTo>
                  <a:lnTo>
                    <a:pt x="420497" y="1631950"/>
                  </a:lnTo>
                  <a:close/>
                </a:path>
                <a:path extrusionOk="0" h="2185670" w="1714500">
                  <a:moveTo>
                    <a:pt x="395351" y="1663954"/>
                  </a:moveTo>
                  <a:lnTo>
                    <a:pt x="382905" y="1679956"/>
                  </a:lnTo>
                  <a:lnTo>
                    <a:pt x="398907" y="1692529"/>
                  </a:lnTo>
                  <a:lnTo>
                    <a:pt x="411353" y="1676527"/>
                  </a:lnTo>
                  <a:lnTo>
                    <a:pt x="395351" y="1663954"/>
                  </a:lnTo>
                  <a:close/>
                </a:path>
                <a:path extrusionOk="0" h="2185670" w="1714500">
                  <a:moveTo>
                    <a:pt x="370332" y="1695958"/>
                  </a:moveTo>
                  <a:lnTo>
                    <a:pt x="357759" y="1711960"/>
                  </a:lnTo>
                  <a:lnTo>
                    <a:pt x="373761" y="1724533"/>
                  </a:lnTo>
                  <a:lnTo>
                    <a:pt x="386334" y="1708531"/>
                  </a:lnTo>
                  <a:lnTo>
                    <a:pt x="370332" y="1695958"/>
                  </a:lnTo>
                  <a:close/>
                </a:path>
                <a:path extrusionOk="0" h="2185670" w="1714500">
                  <a:moveTo>
                    <a:pt x="345313" y="1727962"/>
                  </a:moveTo>
                  <a:lnTo>
                    <a:pt x="332740" y="1743964"/>
                  </a:lnTo>
                  <a:lnTo>
                    <a:pt x="348742" y="1756537"/>
                  </a:lnTo>
                  <a:lnTo>
                    <a:pt x="361315" y="1740535"/>
                  </a:lnTo>
                  <a:lnTo>
                    <a:pt x="345313" y="1727962"/>
                  </a:lnTo>
                  <a:close/>
                </a:path>
                <a:path extrusionOk="0" h="2185670" w="1714500">
                  <a:moveTo>
                    <a:pt x="320294" y="1759965"/>
                  </a:moveTo>
                  <a:lnTo>
                    <a:pt x="307721" y="1775968"/>
                  </a:lnTo>
                  <a:lnTo>
                    <a:pt x="323723" y="1788540"/>
                  </a:lnTo>
                  <a:lnTo>
                    <a:pt x="336296" y="1772539"/>
                  </a:lnTo>
                  <a:lnTo>
                    <a:pt x="320294" y="1759965"/>
                  </a:lnTo>
                  <a:close/>
                </a:path>
                <a:path extrusionOk="0" h="2185670" w="1714500">
                  <a:moveTo>
                    <a:pt x="295148" y="1791970"/>
                  </a:moveTo>
                  <a:lnTo>
                    <a:pt x="282702" y="1807971"/>
                  </a:lnTo>
                  <a:lnTo>
                    <a:pt x="298704" y="1820545"/>
                  </a:lnTo>
                  <a:lnTo>
                    <a:pt x="311150" y="1804543"/>
                  </a:lnTo>
                  <a:lnTo>
                    <a:pt x="295148" y="1791970"/>
                  </a:lnTo>
                  <a:close/>
                </a:path>
                <a:path extrusionOk="0" h="2185670" w="1714500">
                  <a:moveTo>
                    <a:pt x="270129" y="1823974"/>
                  </a:moveTo>
                  <a:lnTo>
                    <a:pt x="257556" y="1839976"/>
                  </a:lnTo>
                  <a:lnTo>
                    <a:pt x="273558" y="1852549"/>
                  </a:lnTo>
                  <a:lnTo>
                    <a:pt x="286131" y="1836546"/>
                  </a:lnTo>
                  <a:lnTo>
                    <a:pt x="270129" y="1823974"/>
                  </a:lnTo>
                  <a:close/>
                </a:path>
                <a:path extrusionOk="0" h="2185670" w="1714500">
                  <a:moveTo>
                    <a:pt x="245110" y="1855977"/>
                  </a:moveTo>
                  <a:lnTo>
                    <a:pt x="232537" y="1871980"/>
                  </a:lnTo>
                  <a:lnTo>
                    <a:pt x="248539" y="1884552"/>
                  </a:lnTo>
                  <a:lnTo>
                    <a:pt x="261112" y="1868551"/>
                  </a:lnTo>
                  <a:lnTo>
                    <a:pt x="245110" y="1855977"/>
                  </a:lnTo>
                  <a:close/>
                </a:path>
                <a:path extrusionOk="0" h="2185670" w="1714500">
                  <a:moveTo>
                    <a:pt x="220091" y="1887982"/>
                  </a:moveTo>
                  <a:lnTo>
                    <a:pt x="207505" y="1903983"/>
                  </a:lnTo>
                  <a:lnTo>
                    <a:pt x="223520" y="1916557"/>
                  </a:lnTo>
                  <a:lnTo>
                    <a:pt x="235966" y="1900555"/>
                  </a:lnTo>
                  <a:lnTo>
                    <a:pt x="220091" y="1887982"/>
                  </a:lnTo>
                  <a:close/>
                </a:path>
                <a:path extrusionOk="0" h="2185670" w="1714500">
                  <a:moveTo>
                    <a:pt x="194983" y="1919986"/>
                  </a:moveTo>
                  <a:lnTo>
                    <a:pt x="182448" y="1935988"/>
                  </a:lnTo>
                  <a:lnTo>
                    <a:pt x="198450" y="1948561"/>
                  </a:lnTo>
                  <a:lnTo>
                    <a:pt x="210947" y="1932558"/>
                  </a:lnTo>
                  <a:lnTo>
                    <a:pt x="194983" y="1919986"/>
                  </a:lnTo>
                  <a:close/>
                </a:path>
                <a:path extrusionOk="0" h="2185670" w="1714500">
                  <a:moveTo>
                    <a:pt x="169926" y="1951989"/>
                  </a:moveTo>
                  <a:lnTo>
                    <a:pt x="157403" y="1967992"/>
                  </a:lnTo>
                  <a:lnTo>
                    <a:pt x="173405" y="1980564"/>
                  </a:lnTo>
                  <a:lnTo>
                    <a:pt x="185928" y="1964563"/>
                  </a:lnTo>
                  <a:lnTo>
                    <a:pt x="169926" y="1951989"/>
                  </a:lnTo>
                  <a:close/>
                </a:path>
                <a:path extrusionOk="0" h="2185670" w="1714500">
                  <a:moveTo>
                    <a:pt x="144868" y="1983994"/>
                  </a:moveTo>
                  <a:lnTo>
                    <a:pt x="132346" y="1999995"/>
                  </a:lnTo>
                  <a:lnTo>
                    <a:pt x="148348" y="2012569"/>
                  </a:lnTo>
                  <a:lnTo>
                    <a:pt x="160870" y="1996567"/>
                  </a:lnTo>
                  <a:lnTo>
                    <a:pt x="144868" y="1983994"/>
                  </a:lnTo>
                  <a:close/>
                </a:path>
                <a:path extrusionOk="0" h="2185670" w="1714500">
                  <a:moveTo>
                    <a:pt x="119824" y="2015998"/>
                  </a:moveTo>
                  <a:lnTo>
                    <a:pt x="107302" y="2032000"/>
                  </a:lnTo>
                  <a:lnTo>
                    <a:pt x="123291" y="2044573"/>
                  </a:lnTo>
                  <a:lnTo>
                    <a:pt x="135826" y="2028570"/>
                  </a:lnTo>
                  <a:lnTo>
                    <a:pt x="119824" y="2015998"/>
                  </a:lnTo>
                  <a:close/>
                </a:path>
                <a:path extrusionOk="0" h="2185670" w="1714500">
                  <a:moveTo>
                    <a:pt x="94767" y="2048002"/>
                  </a:moveTo>
                  <a:lnTo>
                    <a:pt x="82245" y="2064004"/>
                  </a:lnTo>
                  <a:lnTo>
                    <a:pt x="98247" y="2076577"/>
                  </a:lnTo>
                  <a:lnTo>
                    <a:pt x="110769" y="2060575"/>
                  </a:lnTo>
                  <a:lnTo>
                    <a:pt x="94767" y="2048002"/>
                  </a:lnTo>
                  <a:close/>
                </a:path>
                <a:path extrusionOk="0" h="2185670" w="1714500">
                  <a:moveTo>
                    <a:pt x="16967" y="2102104"/>
                  </a:moveTo>
                  <a:lnTo>
                    <a:pt x="0" y="2185543"/>
                  </a:lnTo>
                  <a:lnTo>
                    <a:pt x="76974" y="2148967"/>
                  </a:lnTo>
                  <a:lnTo>
                    <a:pt x="66241" y="2140585"/>
                  </a:lnTo>
                  <a:lnTo>
                    <a:pt x="48145" y="2140585"/>
                  </a:lnTo>
                  <a:lnTo>
                    <a:pt x="32143" y="2128012"/>
                  </a:lnTo>
                  <a:lnTo>
                    <a:pt x="38970" y="2119287"/>
                  </a:lnTo>
                  <a:lnTo>
                    <a:pt x="16967" y="2102104"/>
                  </a:lnTo>
                  <a:close/>
                </a:path>
                <a:path extrusionOk="0" h="2185670" w="1714500">
                  <a:moveTo>
                    <a:pt x="38970" y="2119287"/>
                  </a:moveTo>
                  <a:lnTo>
                    <a:pt x="32143" y="2128012"/>
                  </a:lnTo>
                  <a:lnTo>
                    <a:pt x="48145" y="2140585"/>
                  </a:lnTo>
                  <a:lnTo>
                    <a:pt x="55009" y="2131813"/>
                  </a:lnTo>
                  <a:lnTo>
                    <a:pt x="38970" y="2119287"/>
                  </a:lnTo>
                  <a:close/>
                </a:path>
                <a:path extrusionOk="0" h="2185670" w="1714500">
                  <a:moveTo>
                    <a:pt x="55009" y="2131813"/>
                  </a:moveTo>
                  <a:lnTo>
                    <a:pt x="48145" y="2140585"/>
                  </a:lnTo>
                  <a:lnTo>
                    <a:pt x="66241" y="2140585"/>
                  </a:lnTo>
                  <a:lnTo>
                    <a:pt x="55009" y="2131813"/>
                  </a:lnTo>
                  <a:close/>
                </a:path>
                <a:path extrusionOk="0" h="2185670" w="1714500">
                  <a:moveTo>
                    <a:pt x="44665" y="2112010"/>
                  </a:moveTo>
                  <a:lnTo>
                    <a:pt x="38970" y="2119287"/>
                  </a:lnTo>
                  <a:lnTo>
                    <a:pt x="55009" y="2131813"/>
                  </a:lnTo>
                  <a:lnTo>
                    <a:pt x="60667" y="2124583"/>
                  </a:lnTo>
                  <a:lnTo>
                    <a:pt x="44665" y="2112010"/>
                  </a:lnTo>
                  <a:close/>
                </a:path>
                <a:path extrusionOk="0" h="2185670" w="1714500">
                  <a:moveTo>
                    <a:pt x="69723" y="2080006"/>
                  </a:moveTo>
                  <a:lnTo>
                    <a:pt x="57188" y="2096008"/>
                  </a:lnTo>
                  <a:lnTo>
                    <a:pt x="73190" y="2108581"/>
                  </a:lnTo>
                  <a:lnTo>
                    <a:pt x="85725" y="2092579"/>
                  </a:lnTo>
                  <a:lnTo>
                    <a:pt x="69723" y="208000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7" name="Google Shape;927;p23"/>
            <p:cNvSpPr/>
            <p:nvPr/>
          </p:nvSpPr>
          <p:spPr>
            <a:xfrm>
              <a:off x="2270759" y="2682240"/>
              <a:ext cx="568960" cy="1838960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8" name="Google Shape;928;p23"/>
            <p:cNvSpPr/>
            <p:nvPr/>
          </p:nvSpPr>
          <p:spPr>
            <a:xfrm>
              <a:off x="2382392" y="2725674"/>
              <a:ext cx="400685" cy="1652270"/>
            </a:xfrm>
            <a:custGeom>
              <a:rect b="b" l="l" r="r" t="t"/>
              <a:pathLst>
                <a:path extrusionOk="0" h="1652270" w="400685">
                  <a:moveTo>
                    <a:pt x="380364" y="0"/>
                  </a:moveTo>
                  <a:lnTo>
                    <a:pt x="375919" y="19938"/>
                  </a:lnTo>
                  <a:lnTo>
                    <a:pt x="395858" y="24384"/>
                  </a:lnTo>
                  <a:lnTo>
                    <a:pt x="400304" y="4445"/>
                  </a:lnTo>
                  <a:lnTo>
                    <a:pt x="380364" y="0"/>
                  </a:lnTo>
                  <a:close/>
                </a:path>
                <a:path extrusionOk="0" h="1652270" w="400685">
                  <a:moveTo>
                    <a:pt x="371475" y="39750"/>
                  </a:moveTo>
                  <a:lnTo>
                    <a:pt x="367030" y="59562"/>
                  </a:lnTo>
                  <a:lnTo>
                    <a:pt x="386842" y="64008"/>
                  </a:lnTo>
                  <a:lnTo>
                    <a:pt x="391287" y="44196"/>
                  </a:lnTo>
                  <a:lnTo>
                    <a:pt x="371475" y="39750"/>
                  </a:lnTo>
                  <a:close/>
                </a:path>
                <a:path extrusionOk="0" h="1652270" w="400685">
                  <a:moveTo>
                    <a:pt x="362584" y="79375"/>
                  </a:moveTo>
                  <a:lnTo>
                    <a:pt x="358139" y="99187"/>
                  </a:lnTo>
                  <a:lnTo>
                    <a:pt x="377951" y="103631"/>
                  </a:lnTo>
                  <a:lnTo>
                    <a:pt x="382396" y="83820"/>
                  </a:lnTo>
                  <a:lnTo>
                    <a:pt x="362584" y="79375"/>
                  </a:lnTo>
                  <a:close/>
                </a:path>
                <a:path extrusionOk="0" h="1652270" w="400685">
                  <a:moveTo>
                    <a:pt x="353694" y="118999"/>
                  </a:moveTo>
                  <a:lnTo>
                    <a:pt x="349250" y="138811"/>
                  </a:lnTo>
                  <a:lnTo>
                    <a:pt x="369062" y="143255"/>
                  </a:lnTo>
                  <a:lnTo>
                    <a:pt x="373506" y="123443"/>
                  </a:lnTo>
                  <a:lnTo>
                    <a:pt x="353694" y="118999"/>
                  </a:lnTo>
                  <a:close/>
                </a:path>
                <a:path extrusionOk="0" h="1652270" w="400685">
                  <a:moveTo>
                    <a:pt x="344805" y="158623"/>
                  </a:moveTo>
                  <a:lnTo>
                    <a:pt x="340359" y="178562"/>
                  </a:lnTo>
                  <a:lnTo>
                    <a:pt x="360171" y="183006"/>
                  </a:lnTo>
                  <a:lnTo>
                    <a:pt x="364617" y="163067"/>
                  </a:lnTo>
                  <a:lnTo>
                    <a:pt x="344805" y="158623"/>
                  </a:lnTo>
                  <a:close/>
                </a:path>
                <a:path extrusionOk="0" h="1652270" w="400685">
                  <a:moveTo>
                    <a:pt x="335914" y="198374"/>
                  </a:moveTo>
                  <a:lnTo>
                    <a:pt x="331469" y="218186"/>
                  </a:lnTo>
                  <a:lnTo>
                    <a:pt x="351281" y="222630"/>
                  </a:lnTo>
                  <a:lnTo>
                    <a:pt x="355726" y="202818"/>
                  </a:lnTo>
                  <a:lnTo>
                    <a:pt x="335914" y="198374"/>
                  </a:lnTo>
                  <a:close/>
                </a:path>
                <a:path extrusionOk="0" h="1652270" w="400685">
                  <a:moveTo>
                    <a:pt x="327025" y="237998"/>
                  </a:moveTo>
                  <a:lnTo>
                    <a:pt x="322580" y="257810"/>
                  </a:lnTo>
                  <a:lnTo>
                    <a:pt x="342392" y="262254"/>
                  </a:lnTo>
                  <a:lnTo>
                    <a:pt x="346837" y="242442"/>
                  </a:lnTo>
                  <a:lnTo>
                    <a:pt x="327025" y="237998"/>
                  </a:lnTo>
                  <a:close/>
                </a:path>
                <a:path extrusionOk="0" h="1652270" w="400685">
                  <a:moveTo>
                    <a:pt x="318134" y="277622"/>
                  </a:moveTo>
                  <a:lnTo>
                    <a:pt x="313689" y="297434"/>
                  </a:lnTo>
                  <a:lnTo>
                    <a:pt x="333501" y="301878"/>
                  </a:lnTo>
                  <a:lnTo>
                    <a:pt x="337946" y="282066"/>
                  </a:lnTo>
                  <a:lnTo>
                    <a:pt x="318134" y="277622"/>
                  </a:lnTo>
                  <a:close/>
                </a:path>
                <a:path extrusionOk="0" h="1652270" w="400685">
                  <a:moveTo>
                    <a:pt x="309244" y="317246"/>
                  </a:moveTo>
                  <a:lnTo>
                    <a:pt x="304800" y="337185"/>
                  </a:lnTo>
                  <a:lnTo>
                    <a:pt x="324612" y="341629"/>
                  </a:lnTo>
                  <a:lnTo>
                    <a:pt x="329056" y="321690"/>
                  </a:lnTo>
                  <a:lnTo>
                    <a:pt x="309244" y="317246"/>
                  </a:lnTo>
                  <a:close/>
                </a:path>
                <a:path extrusionOk="0" h="1652270" w="400685">
                  <a:moveTo>
                    <a:pt x="300355" y="356997"/>
                  </a:moveTo>
                  <a:lnTo>
                    <a:pt x="295909" y="376809"/>
                  </a:lnTo>
                  <a:lnTo>
                    <a:pt x="315721" y="381253"/>
                  </a:lnTo>
                  <a:lnTo>
                    <a:pt x="320167" y="361441"/>
                  </a:lnTo>
                  <a:lnTo>
                    <a:pt x="300355" y="356997"/>
                  </a:lnTo>
                  <a:close/>
                </a:path>
                <a:path extrusionOk="0" h="1652270" w="400685">
                  <a:moveTo>
                    <a:pt x="291464" y="396621"/>
                  </a:moveTo>
                  <a:lnTo>
                    <a:pt x="287019" y="416433"/>
                  </a:lnTo>
                  <a:lnTo>
                    <a:pt x="306831" y="420877"/>
                  </a:lnTo>
                  <a:lnTo>
                    <a:pt x="311276" y="401065"/>
                  </a:lnTo>
                  <a:lnTo>
                    <a:pt x="291464" y="396621"/>
                  </a:lnTo>
                  <a:close/>
                </a:path>
                <a:path extrusionOk="0" h="1652270" w="400685">
                  <a:moveTo>
                    <a:pt x="282575" y="436245"/>
                  </a:moveTo>
                  <a:lnTo>
                    <a:pt x="278130" y="456056"/>
                  </a:lnTo>
                  <a:lnTo>
                    <a:pt x="297942" y="460501"/>
                  </a:lnTo>
                  <a:lnTo>
                    <a:pt x="302387" y="440689"/>
                  </a:lnTo>
                  <a:lnTo>
                    <a:pt x="282575" y="436245"/>
                  </a:lnTo>
                  <a:close/>
                </a:path>
                <a:path extrusionOk="0" h="1652270" w="400685">
                  <a:moveTo>
                    <a:pt x="273684" y="475868"/>
                  </a:moveTo>
                  <a:lnTo>
                    <a:pt x="269239" y="495808"/>
                  </a:lnTo>
                  <a:lnTo>
                    <a:pt x="289051" y="500252"/>
                  </a:lnTo>
                  <a:lnTo>
                    <a:pt x="293496" y="480313"/>
                  </a:lnTo>
                  <a:lnTo>
                    <a:pt x="273684" y="475868"/>
                  </a:lnTo>
                  <a:close/>
                </a:path>
                <a:path extrusionOk="0" h="1652270" w="400685">
                  <a:moveTo>
                    <a:pt x="264794" y="515620"/>
                  </a:moveTo>
                  <a:lnTo>
                    <a:pt x="260350" y="535431"/>
                  </a:lnTo>
                  <a:lnTo>
                    <a:pt x="280162" y="539876"/>
                  </a:lnTo>
                  <a:lnTo>
                    <a:pt x="284606" y="520064"/>
                  </a:lnTo>
                  <a:lnTo>
                    <a:pt x="264794" y="515620"/>
                  </a:lnTo>
                  <a:close/>
                </a:path>
                <a:path extrusionOk="0" h="1652270" w="400685">
                  <a:moveTo>
                    <a:pt x="255905" y="555243"/>
                  </a:moveTo>
                  <a:lnTo>
                    <a:pt x="251459" y="575055"/>
                  </a:lnTo>
                  <a:lnTo>
                    <a:pt x="271271" y="579501"/>
                  </a:lnTo>
                  <a:lnTo>
                    <a:pt x="275717" y="559688"/>
                  </a:lnTo>
                  <a:lnTo>
                    <a:pt x="255905" y="555243"/>
                  </a:lnTo>
                  <a:close/>
                </a:path>
                <a:path extrusionOk="0" h="1652270" w="400685">
                  <a:moveTo>
                    <a:pt x="247014" y="594867"/>
                  </a:moveTo>
                  <a:lnTo>
                    <a:pt x="242569" y="614679"/>
                  </a:lnTo>
                  <a:lnTo>
                    <a:pt x="262381" y="619125"/>
                  </a:lnTo>
                  <a:lnTo>
                    <a:pt x="266826" y="599313"/>
                  </a:lnTo>
                  <a:lnTo>
                    <a:pt x="247014" y="594867"/>
                  </a:lnTo>
                  <a:close/>
                </a:path>
                <a:path extrusionOk="0" h="1652270" w="400685">
                  <a:moveTo>
                    <a:pt x="238125" y="634491"/>
                  </a:moveTo>
                  <a:lnTo>
                    <a:pt x="233680" y="654430"/>
                  </a:lnTo>
                  <a:lnTo>
                    <a:pt x="253492" y="658876"/>
                  </a:lnTo>
                  <a:lnTo>
                    <a:pt x="257937" y="638937"/>
                  </a:lnTo>
                  <a:lnTo>
                    <a:pt x="238125" y="634491"/>
                  </a:lnTo>
                  <a:close/>
                </a:path>
                <a:path extrusionOk="0" h="1652270" w="400685">
                  <a:moveTo>
                    <a:pt x="229234" y="674242"/>
                  </a:moveTo>
                  <a:lnTo>
                    <a:pt x="224789" y="694054"/>
                  </a:lnTo>
                  <a:lnTo>
                    <a:pt x="244601" y="698500"/>
                  </a:lnTo>
                  <a:lnTo>
                    <a:pt x="249046" y="678688"/>
                  </a:lnTo>
                  <a:lnTo>
                    <a:pt x="229234" y="674242"/>
                  </a:lnTo>
                  <a:close/>
                </a:path>
                <a:path extrusionOk="0" h="1652270" w="400685">
                  <a:moveTo>
                    <a:pt x="220344" y="713866"/>
                  </a:moveTo>
                  <a:lnTo>
                    <a:pt x="215900" y="733678"/>
                  </a:lnTo>
                  <a:lnTo>
                    <a:pt x="235712" y="738124"/>
                  </a:lnTo>
                  <a:lnTo>
                    <a:pt x="240156" y="718312"/>
                  </a:lnTo>
                  <a:lnTo>
                    <a:pt x="220344" y="713866"/>
                  </a:lnTo>
                  <a:close/>
                </a:path>
                <a:path extrusionOk="0" h="1652270" w="400685">
                  <a:moveTo>
                    <a:pt x="211455" y="753490"/>
                  </a:moveTo>
                  <a:lnTo>
                    <a:pt x="207009" y="773302"/>
                  </a:lnTo>
                  <a:lnTo>
                    <a:pt x="226821" y="777748"/>
                  </a:lnTo>
                  <a:lnTo>
                    <a:pt x="231267" y="757936"/>
                  </a:lnTo>
                  <a:lnTo>
                    <a:pt x="211455" y="753490"/>
                  </a:lnTo>
                  <a:close/>
                </a:path>
                <a:path extrusionOk="0" h="1652270" w="400685">
                  <a:moveTo>
                    <a:pt x="202564" y="793114"/>
                  </a:moveTo>
                  <a:lnTo>
                    <a:pt x="198119" y="813053"/>
                  </a:lnTo>
                  <a:lnTo>
                    <a:pt x="217931" y="817499"/>
                  </a:lnTo>
                  <a:lnTo>
                    <a:pt x="222376" y="797560"/>
                  </a:lnTo>
                  <a:lnTo>
                    <a:pt x="202564" y="793114"/>
                  </a:lnTo>
                  <a:close/>
                </a:path>
                <a:path extrusionOk="0" h="1652270" w="400685">
                  <a:moveTo>
                    <a:pt x="193675" y="832865"/>
                  </a:moveTo>
                  <a:lnTo>
                    <a:pt x="189230" y="852677"/>
                  </a:lnTo>
                  <a:lnTo>
                    <a:pt x="209042" y="857123"/>
                  </a:lnTo>
                  <a:lnTo>
                    <a:pt x="213487" y="837311"/>
                  </a:lnTo>
                  <a:lnTo>
                    <a:pt x="193675" y="832865"/>
                  </a:lnTo>
                  <a:close/>
                </a:path>
                <a:path extrusionOk="0" h="1652270" w="400685">
                  <a:moveTo>
                    <a:pt x="184784" y="872489"/>
                  </a:moveTo>
                  <a:lnTo>
                    <a:pt x="180339" y="892301"/>
                  </a:lnTo>
                  <a:lnTo>
                    <a:pt x="200151" y="896746"/>
                  </a:lnTo>
                  <a:lnTo>
                    <a:pt x="204596" y="876935"/>
                  </a:lnTo>
                  <a:lnTo>
                    <a:pt x="184784" y="872489"/>
                  </a:lnTo>
                  <a:close/>
                </a:path>
                <a:path extrusionOk="0" h="1652270" w="400685">
                  <a:moveTo>
                    <a:pt x="175894" y="912113"/>
                  </a:moveTo>
                  <a:lnTo>
                    <a:pt x="171450" y="931926"/>
                  </a:lnTo>
                  <a:lnTo>
                    <a:pt x="191262" y="936370"/>
                  </a:lnTo>
                  <a:lnTo>
                    <a:pt x="195706" y="916558"/>
                  </a:lnTo>
                  <a:lnTo>
                    <a:pt x="175894" y="912113"/>
                  </a:lnTo>
                  <a:close/>
                </a:path>
                <a:path extrusionOk="0" h="1652270" w="400685">
                  <a:moveTo>
                    <a:pt x="167005" y="951738"/>
                  </a:moveTo>
                  <a:lnTo>
                    <a:pt x="162559" y="971676"/>
                  </a:lnTo>
                  <a:lnTo>
                    <a:pt x="182371" y="976121"/>
                  </a:lnTo>
                  <a:lnTo>
                    <a:pt x="186817" y="956182"/>
                  </a:lnTo>
                  <a:lnTo>
                    <a:pt x="167005" y="951738"/>
                  </a:lnTo>
                  <a:close/>
                </a:path>
                <a:path extrusionOk="0" h="1652270" w="400685">
                  <a:moveTo>
                    <a:pt x="158114" y="991488"/>
                  </a:moveTo>
                  <a:lnTo>
                    <a:pt x="153669" y="1011301"/>
                  </a:lnTo>
                  <a:lnTo>
                    <a:pt x="173481" y="1015745"/>
                  </a:lnTo>
                  <a:lnTo>
                    <a:pt x="177926" y="995933"/>
                  </a:lnTo>
                  <a:lnTo>
                    <a:pt x="158114" y="991488"/>
                  </a:lnTo>
                  <a:close/>
                </a:path>
                <a:path extrusionOk="0" h="1652270" w="400685">
                  <a:moveTo>
                    <a:pt x="149225" y="1031113"/>
                  </a:moveTo>
                  <a:lnTo>
                    <a:pt x="144780" y="1050925"/>
                  </a:lnTo>
                  <a:lnTo>
                    <a:pt x="164592" y="1055370"/>
                  </a:lnTo>
                  <a:lnTo>
                    <a:pt x="169037" y="1035557"/>
                  </a:lnTo>
                  <a:lnTo>
                    <a:pt x="149225" y="1031113"/>
                  </a:lnTo>
                  <a:close/>
                </a:path>
                <a:path extrusionOk="0" h="1652270" w="400685">
                  <a:moveTo>
                    <a:pt x="140334" y="1070737"/>
                  </a:moveTo>
                  <a:lnTo>
                    <a:pt x="135889" y="1090549"/>
                  </a:lnTo>
                  <a:lnTo>
                    <a:pt x="155701" y="1094994"/>
                  </a:lnTo>
                  <a:lnTo>
                    <a:pt x="160146" y="1075182"/>
                  </a:lnTo>
                  <a:lnTo>
                    <a:pt x="140334" y="1070737"/>
                  </a:lnTo>
                  <a:close/>
                </a:path>
                <a:path extrusionOk="0" h="1652270" w="400685">
                  <a:moveTo>
                    <a:pt x="131444" y="1110361"/>
                  </a:moveTo>
                  <a:lnTo>
                    <a:pt x="127000" y="1130173"/>
                  </a:lnTo>
                  <a:lnTo>
                    <a:pt x="146812" y="1134745"/>
                  </a:lnTo>
                  <a:lnTo>
                    <a:pt x="151256" y="1114806"/>
                  </a:lnTo>
                  <a:lnTo>
                    <a:pt x="131444" y="1110361"/>
                  </a:lnTo>
                  <a:close/>
                </a:path>
                <a:path extrusionOk="0" h="1652270" w="400685">
                  <a:moveTo>
                    <a:pt x="122555" y="1150112"/>
                  </a:moveTo>
                  <a:lnTo>
                    <a:pt x="118109" y="1169924"/>
                  </a:lnTo>
                  <a:lnTo>
                    <a:pt x="137921" y="1174369"/>
                  </a:lnTo>
                  <a:lnTo>
                    <a:pt x="142367" y="1154557"/>
                  </a:lnTo>
                  <a:lnTo>
                    <a:pt x="122555" y="1150112"/>
                  </a:lnTo>
                  <a:close/>
                </a:path>
                <a:path extrusionOk="0" h="1652270" w="400685">
                  <a:moveTo>
                    <a:pt x="113664" y="1189736"/>
                  </a:moveTo>
                  <a:lnTo>
                    <a:pt x="109219" y="1209548"/>
                  </a:lnTo>
                  <a:lnTo>
                    <a:pt x="129031" y="1213993"/>
                  </a:lnTo>
                  <a:lnTo>
                    <a:pt x="133476" y="1194181"/>
                  </a:lnTo>
                  <a:lnTo>
                    <a:pt x="113664" y="1189736"/>
                  </a:lnTo>
                  <a:close/>
                </a:path>
                <a:path extrusionOk="0" h="1652270" w="400685">
                  <a:moveTo>
                    <a:pt x="104775" y="1229359"/>
                  </a:moveTo>
                  <a:lnTo>
                    <a:pt x="100330" y="1249171"/>
                  </a:lnTo>
                  <a:lnTo>
                    <a:pt x="120142" y="1253617"/>
                  </a:lnTo>
                  <a:lnTo>
                    <a:pt x="124587" y="1233805"/>
                  </a:lnTo>
                  <a:lnTo>
                    <a:pt x="104775" y="1229359"/>
                  </a:lnTo>
                  <a:close/>
                </a:path>
                <a:path extrusionOk="0" h="1652270" w="400685">
                  <a:moveTo>
                    <a:pt x="95884" y="1268983"/>
                  </a:moveTo>
                  <a:lnTo>
                    <a:pt x="91439" y="1288795"/>
                  </a:lnTo>
                  <a:lnTo>
                    <a:pt x="111251" y="1293240"/>
                  </a:lnTo>
                  <a:lnTo>
                    <a:pt x="115696" y="1273428"/>
                  </a:lnTo>
                  <a:lnTo>
                    <a:pt x="95884" y="1268983"/>
                  </a:lnTo>
                  <a:close/>
                </a:path>
                <a:path extrusionOk="0" h="1652270" w="400685">
                  <a:moveTo>
                    <a:pt x="86994" y="1308734"/>
                  </a:moveTo>
                  <a:lnTo>
                    <a:pt x="82550" y="1328546"/>
                  </a:lnTo>
                  <a:lnTo>
                    <a:pt x="102362" y="1332992"/>
                  </a:lnTo>
                  <a:lnTo>
                    <a:pt x="106806" y="1313180"/>
                  </a:lnTo>
                  <a:lnTo>
                    <a:pt x="86994" y="1308734"/>
                  </a:lnTo>
                  <a:close/>
                </a:path>
                <a:path extrusionOk="0" h="1652270" w="400685">
                  <a:moveTo>
                    <a:pt x="78105" y="1348358"/>
                  </a:moveTo>
                  <a:lnTo>
                    <a:pt x="73659" y="1368170"/>
                  </a:lnTo>
                  <a:lnTo>
                    <a:pt x="93471" y="1372615"/>
                  </a:lnTo>
                  <a:lnTo>
                    <a:pt x="97917" y="1352803"/>
                  </a:lnTo>
                  <a:lnTo>
                    <a:pt x="78105" y="1348358"/>
                  </a:lnTo>
                  <a:close/>
                </a:path>
                <a:path extrusionOk="0" h="1652270" w="400685">
                  <a:moveTo>
                    <a:pt x="69214" y="1387983"/>
                  </a:moveTo>
                  <a:lnTo>
                    <a:pt x="64769" y="1407795"/>
                  </a:lnTo>
                  <a:lnTo>
                    <a:pt x="84581" y="1412239"/>
                  </a:lnTo>
                  <a:lnTo>
                    <a:pt x="89026" y="1392427"/>
                  </a:lnTo>
                  <a:lnTo>
                    <a:pt x="69214" y="1387983"/>
                  </a:lnTo>
                  <a:close/>
                </a:path>
                <a:path extrusionOk="0" h="1652270" w="400685">
                  <a:moveTo>
                    <a:pt x="60325" y="1427607"/>
                  </a:moveTo>
                  <a:lnTo>
                    <a:pt x="55880" y="1447419"/>
                  </a:lnTo>
                  <a:lnTo>
                    <a:pt x="75692" y="1451864"/>
                  </a:lnTo>
                  <a:lnTo>
                    <a:pt x="80137" y="1432052"/>
                  </a:lnTo>
                  <a:lnTo>
                    <a:pt x="60325" y="1427607"/>
                  </a:lnTo>
                  <a:close/>
                </a:path>
                <a:path extrusionOk="0" h="1652270" w="400685">
                  <a:moveTo>
                    <a:pt x="51434" y="1467358"/>
                  </a:moveTo>
                  <a:lnTo>
                    <a:pt x="46989" y="1487170"/>
                  </a:lnTo>
                  <a:lnTo>
                    <a:pt x="66801" y="1491614"/>
                  </a:lnTo>
                  <a:lnTo>
                    <a:pt x="71246" y="1471802"/>
                  </a:lnTo>
                  <a:lnTo>
                    <a:pt x="51434" y="1467358"/>
                  </a:lnTo>
                  <a:close/>
                </a:path>
                <a:path extrusionOk="0" h="1652270" w="400685">
                  <a:moveTo>
                    <a:pt x="42544" y="1506982"/>
                  </a:moveTo>
                  <a:lnTo>
                    <a:pt x="38100" y="1526794"/>
                  </a:lnTo>
                  <a:lnTo>
                    <a:pt x="57912" y="1531239"/>
                  </a:lnTo>
                  <a:lnTo>
                    <a:pt x="62356" y="1511427"/>
                  </a:lnTo>
                  <a:lnTo>
                    <a:pt x="42544" y="1506982"/>
                  </a:lnTo>
                  <a:close/>
                </a:path>
                <a:path extrusionOk="0" h="1652270" w="400685">
                  <a:moveTo>
                    <a:pt x="0" y="1569084"/>
                  </a:moveTo>
                  <a:lnTo>
                    <a:pt x="20446" y="1651762"/>
                  </a:lnTo>
                  <a:lnTo>
                    <a:pt x="69117" y="1592071"/>
                  </a:lnTo>
                  <a:lnTo>
                    <a:pt x="44195" y="1592071"/>
                  </a:lnTo>
                  <a:lnTo>
                    <a:pt x="24383" y="1587627"/>
                  </a:lnTo>
                  <a:lnTo>
                    <a:pt x="24764" y="1586230"/>
                  </a:lnTo>
                  <a:lnTo>
                    <a:pt x="73880" y="1586230"/>
                  </a:lnTo>
                  <a:lnTo>
                    <a:pt x="74294" y="1585721"/>
                  </a:lnTo>
                  <a:lnTo>
                    <a:pt x="0" y="1569084"/>
                  </a:lnTo>
                  <a:close/>
                </a:path>
                <a:path extrusionOk="0" h="1652270" w="400685">
                  <a:moveTo>
                    <a:pt x="24764" y="1586230"/>
                  </a:moveTo>
                  <a:lnTo>
                    <a:pt x="24383" y="1587627"/>
                  </a:lnTo>
                  <a:lnTo>
                    <a:pt x="44195" y="1592071"/>
                  </a:lnTo>
                  <a:lnTo>
                    <a:pt x="44576" y="1590675"/>
                  </a:lnTo>
                  <a:lnTo>
                    <a:pt x="24764" y="1586230"/>
                  </a:lnTo>
                  <a:close/>
                </a:path>
                <a:path extrusionOk="0" h="1652270" w="400685">
                  <a:moveTo>
                    <a:pt x="73880" y="1586230"/>
                  </a:moveTo>
                  <a:lnTo>
                    <a:pt x="24764" y="1586230"/>
                  </a:lnTo>
                  <a:lnTo>
                    <a:pt x="44576" y="1590675"/>
                  </a:lnTo>
                  <a:lnTo>
                    <a:pt x="44195" y="1592071"/>
                  </a:lnTo>
                  <a:lnTo>
                    <a:pt x="69117" y="1592071"/>
                  </a:lnTo>
                  <a:lnTo>
                    <a:pt x="73880" y="1586230"/>
                  </a:lnTo>
                  <a:close/>
                </a:path>
                <a:path extrusionOk="0" h="1652270" w="400685">
                  <a:moveTo>
                    <a:pt x="33655" y="1546606"/>
                  </a:moveTo>
                  <a:lnTo>
                    <a:pt x="29209" y="1566418"/>
                  </a:lnTo>
                  <a:lnTo>
                    <a:pt x="49021" y="1570863"/>
                  </a:lnTo>
                  <a:lnTo>
                    <a:pt x="53467" y="1551051"/>
                  </a:lnTo>
                  <a:lnTo>
                    <a:pt x="33655" y="154660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9" name="Google Shape;929;p23"/>
            <p:cNvSpPr/>
            <p:nvPr/>
          </p:nvSpPr>
          <p:spPr>
            <a:xfrm>
              <a:off x="2702560" y="2682240"/>
              <a:ext cx="533400" cy="237236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0" name="Google Shape;930;p23"/>
            <p:cNvSpPr/>
            <p:nvPr/>
          </p:nvSpPr>
          <p:spPr>
            <a:xfrm>
              <a:off x="2758566" y="2726436"/>
              <a:ext cx="369570" cy="2181225"/>
            </a:xfrm>
            <a:custGeom>
              <a:rect b="b" l="l" r="r" t="t"/>
              <a:pathLst>
                <a:path extrusionOk="0" h="2181225" w="369569">
                  <a:moveTo>
                    <a:pt x="20065" y="0"/>
                  </a:moveTo>
                  <a:lnTo>
                    <a:pt x="0" y="3048"/>
                  </a:lnTo>
                  <a:lnTo>
                    <a:pt x="3047" y="23113"/>
                  </a:lnTo>
                  <a:lnTo>
                    <a:pt x="23113" y="20065"/>
                  </a:lnTo>
                  <a:lnTo>
                    <a:pt x="20065" y="0"/>
                  </a:lnTo>
                  <a:close/>
                </a:path>
                <a:path extrusionOk="0" h="2181225" w="369569">
                  <a:moveTo>
                    <a:pt x="26162" y="40131"/>
                  </a:moveTo>
                  <a:lnTo>
                    <a:pt x="6095" y="43179"/>
                  </a:lnTo>
                  <a:lnTo>
                    <a:pt x="9143" y="63373"/>
                  </a:lnTo>
                  <a:lnTo>
                    <a:pt x="29337" y="60198"/>
                  </a:lnTo>
                  <a:lnTo>
                    <a:pt x="26162" y="40131"/>
                  </a:lnTo>
                  <a:close/>
                </a:path>
                <a:path extrusionOk="0" h="2181225" w="369569">
                  <a:moveTo>
                    <a:pt x="32384" y="80390"/>
                  </a:moveTo>
                  <a:lnTo>
                    <a:pt x="12318" y="83438"/>
                  </a:lnTo>
                  <a:lnTo>
                    <a:pt x="15366" y="103504"/>
                  </a:lnTo>
                  <a:lnTo>
                    <a:pt x="35432" y="100456"/>
                  </a:lnTo>
                  <a:lnTo>
                    <a:pt x="32384" y="80390"/>
                  </a:lnTo>
                  <a:close/>
                </a:path>
                <a:path extrusionOk="0" h="2181225" w="369569">
                  <a:moveTo>
                    <a:pt x="38481" y="120523"/>
                  </a:moveTo>
                  <a:lnTo>
                    <a:pt x="18414" y="123571"/>
                  </a:lnTo>
                  <a:lnTo>
                    <a:pt x="21462" y="143637"/>
                  </a:lnTo>
                  <a:lnTo>
                    <a:pt x="41528" y="140588"/>
                  </a:lnTo>
                  <a:lnTo>
                    <a:pt x="38481" y="120523"/>
                  </a:lnTo>
                  <a:close/>
                </a:path>
                <a:path extrusionOk="0" h="2181225" w="369569">
                  <a:moveTo>
                    <a:pt x="44576" y="160654"/>
                  </a:moveTo>
                  <a:lnTo>
                    <a:pt x="24510" y="163702"/>
                  </a:lnTo>
                  <a:lnTo>
                    <a:pt x="27558" y="183896"/>
                  </a:lnTo>
                  <a:lnTo>
                    <a:pt x="47625" y="180721"/>
                  </a:lnTo>
                  <a:lnTo>
                    <a:pt x="44576" y="160654"/>
                  </a:lnTo>
                  <a:close/>
                </a:path>
                <a:path extrusionOk="0" h="2181225" w="369569">
                  <a:moveTo>
                    <a:pt x="50800" y="200913"/>
                  </a:moveTo>
                  <a:lnTo>
                    <a:pt x="30606" y="203962"/>
                  </a:lnTo>
                  <a:lnTo>
                    <a:pt x="33781" y="224027"/>
                  </a:lnTo>
                  <a:lnTo>
                    <a:pt x="53847" y="220979"/>
                  </a:lnTo>
                  <a:lnTo>
                    <a:pt x="50800" y="200913"/>
                  </a:lnTo>
                  <a:close/>
                </a:path>
                <a:path extrusionOk="0" h="2181225" w="369569">
                  <a:moveTo>
                    <a:pt x="56895" y="241046"/>
                  </a:moveTo>
                  <a:lnTo>
                    <a:pt x="36830" y="244093"/>
                  </a:lnTo>
                  <a:lnTo>
                    <a:pt x="39877" y="264160"/>
                  </a:lnTo>
                  <a:lnTo>
                    <a:pt x="59943" y="261112"/>
                  </a:lnTo>
                  <a:lnTo>
                    <a:pt x="56895" y="241046"/>
                  </a:lnTo>
                  <a:close/>
                </a:path>
                <a:path extrusionOk="0" h="2181225" w="369569">
                  <a:moveTo>
                    <a:pt x="62991" y="281177"/>
                  </a:moveTo>
                  <a:lnTo>
                    <a:pt x="42925" y="284225"/>
                  </a:lnTo>
                  <a:lnTo>
                    <a:pt x="45974" y="304418"/>
                  </a:lnTo>
                  <a:lnTo>
                    <a:pt x="66039" y="301243"/>
                  </a:lnTo>
                  <a:lnTo>
                    <a:pt x="62991" y="281177"/>
                  </a:lnTo>
                  <a:close/>
                </a:path>
                <a:path extrusionOk="0" h="2181225" w="369569">
                  <a:moveTo>
                    <a:pt x="69214" y="321437"/>
                  </a:moveTo>
                  <a:lnTo>
                    <a:pt x="49021" y="324485"/>
                  </a:lnTo>
                  <a:lnTo>
                    <a:pt x="52196" y="344550"/>
                  </a:lnTo>
                  <a:lnTo>
                    <a:pt x="72262" y="341502"/>
                  </a:lnTo>
                  <a:lnTo>
                    <a:pt x="69214" y="321437"/>
                  </a:lnTo>
                  <a:close/>
                </a:path>
                <a:path extrusionOk="0" h="2181225" w="369569">
                  <a:moveTo>
                    <a:pt x="75310" y="361568"/>
                  </a:moveTo>
                  <a:lnTo>
                    <a:pt x="55244" y="364616"/>
                  </a:lnTo>
                  <a:lnTo>
                    <a:pt x="58293" y="384683"/>
                  </a:lnTo>
                  <a:lnTo>
                    <a:pt x="78358" y="381635"/>
                  </a:lnTo>
                  <a:lnTo>
                    <a:pt x="75310" y="361568"/>
                  </a:lnTo>
                  <a:close/>
                </a:path>
                <a:path extrusionOk="0" h="2181225" w="369569">
                  <a:moveTo>
                    <a:pt x="81406" y="401700"/>
                  </a:moveTo>
                  <a:lnTo>
                    <a:pt x="61340" y="404749"/>
                  </a:lnTo>
                  <a:lnTo>
                    <a:pt x="64388" y="424941"/>
                  </a:lnTo>
                  <a:lnTo>
                    <a:pt x="84455" y="421766"/>
                  </a:lnTo>
                  <a:lnTo>
                    <a:pt x="81406" y="401700"/>
                  </a:lnTo>
                  <a:close/>
                </a:path>
                <a:path extrusionOk="0" h="2181225" w="369569">
                  <a:moveTo>
                    <a:pt x="87502" y="441960"/>
                  </a:moveTo>
                  <a:lnTo>
                    <a:pt x="67437" y="445008"/>
                  </a:lnTo>
                  <a:lnTo>
                    <a:pt x="70484" y="465074"/>
                  </a:lnTo>
                  <a:lnTo>
                    <a:pt x="90677" y="462025"/>
                  </a:lnTo>
                  <a:lnTo>
                    <a:pt x="87502" y="441960"/>
                  </a:lnTo>
                  <a:close/>
                </a:path>
                <a:path extrusionOk="0" h="2181225" w="369569">
                  <a:moveTo>
                    <a:pt x="93725" y="482091"/>
                  </a:moveTo>
                  <a:lnTo>
                    <a:pt x="73659" y="485139"/>
                  </a:lnTo>
                  <a:lnTo>
                    <a:pt x="76707" y="505205"/>
                  </a:lnTo>
                  <a:lnTo>
                    <a:pt x="96774" y="502158"/>
                  </a:lnTo>
                  <a:lnTo>
                    <a:pt x="93725" y="482091"/>
                  </a:lnTo>
                  <a:close/>
                </a:path>
                <a:path extrusionOk="0" h="2181225" w="369569">
                  <a:moveTo>
                    <a:pt x="99821" y="522224"/>
                  </a:moveTo>
                  <a:lnTo>
                    <a:pt x="79756" y="525272"/>
                  </a:lnTo>
                  <a:lnTo>
                    <a:pt x="82803" y="545464"/>
                  </a:lnTo>
                  <a:lnTo>
                    <a:pt x="102869" y="542289"/>
                  </a:lnTo>
                  <a:lnTo>
                    <a:pt x="99821" y="522224"/>
                  </a:lnTo>
                  <a:close/>
                </a:path>
                <a:path extrusionOk="0" h="2181225" w="369569">
                  <a:moveTo>
                    <a:pt x="105918" y="562483"/>
                  </a:moveTo>
                  <a:lnTo>
                    <a:pt x="85851" y="565530"/>
                  </a:lnTo>
                  <a:lnTo>
                    <a:pt x="88900" y="585597"/>
                  </a:lnTo>
                  <a:lnTo>
                    <a:pt x="109093" y="582549"/>
                  </a:lnTo>
                  <a:lnTo>
                    <a:pt x="105918" y="562483"/>
                  </a:lnTo>
                  <a:close/>
                </a:path>
                <a:path extrusionOk="0" h="2181225" w="369569">
                  <a:moveTo>
                    <a:pt x="112140" y="602614"/>
                  </a:moveTo>
                  <a:lnTo>
                    <a:pt x="92075" y="605663"/>
                  </a:lnTo>
                  <a:lnTo>
                    <a:pt x="95122" y="625728"/>
                  </a:lnTo>
                  <a:lnTo>
                    <a:pt x="115188" y="622680"/>
                  </a:lnTo>
                  <a:lnTo>
                    <a:pt x="112140" y="602614"/>
                  </a:lnTo>
                  <a:close/>
                </a:path>
                <a:path extrusionOk="0" h="2181225" w="369569">
                  <a:moveTo>
                    <a:pt x="118237" y="642747"/>
                  </a:moveTo>
                  <a:lnTo>
                    <a:pt x="98170" y="645794"/>
                  </a:lnTo>
                  <a:lnTo>
                    <a:pt x="101218" y="665988"/>
                  </a:lnTo>
                  <a:lnTo>
                    <a:pt x="121284" y="662813"/>
                  </a:lnTo>
                  <a:lnTo>
                    <a:pt x="118237" y="642747"/>
                  </a:lnTo>
                  <a:close/>
                </a:path>
                <a:path extrusionOk="0" h="2181225" w="369569">
                  <a:moveTo>
                    <a:pt x="124332" y="683005"/>
                  </a:moveTo>
                  <a:lnTo>
                    <a:pt x="104266" y="686053"/>
                  </a:lnTo>
                  <a:lnTo>
                    <a:pt x="107314" y="706119"/>
                  </a:lnTo>
                  <a:lnTo>
                    <a:pt x="127381" y="703072"/>
                  </a:lnTo>
                  <a:lnTo>
                    <a:pt x="124332" y="683005"/>
                  </a:lnTo>
                  <a:close/>
                </a:path>
                <a:path extrusionOk="0" h="2181225" w="369569">
                  <a:moveTo>
                    <a:pt x="130556" y="723138"/>
                  </a:moveTo>
                  <a:lnTo>
                    <a:pt x="110362" y="726186"/>
                  </a:lnTo>
                  <a:lnTo>
                    <a:pt x="113537" y="746251"/>
                  </a:lnTo>
                  <a:lnTo>
                    <a:pt x="133603" y="743203"/>
                  </a:lnTo>
                  <a:lnTo>
                    <a:pt x="130556" y="723138"/>
                  </a:lnTo>
                  <a:close/>
                </a:path>
                <a:path extrusionOk="0" h="2181225" w="369569">
                  <a:moveTo>
                    <a:pt x="136651" y="763269"/>
                  </a:moveTo>
                  <a:lnTo>
                    <a:pt x="116585" y="766317"/>
                  </a:lnTo>
                  <a:lnTo>
                    <a:pt x="119633" y="786511"/>
                  </a:lnTo>
                  <a:lnTo>
                    <a:pt x="139700" y="783336"/>
                  </a:lnTo>
                  <a:lnTo>
                    <a:pt x="136651" y="763269"/>
                  </a:lnTo>
                  <a:close/>
                </a:path>
                <a:path extrusionOk="0" h="2181225" w="369569">
                  <a:moveTo>
                    <a:pt x="142747" y="803528"/>
                  </a:moveTo>
                  <a:lnTo>
                    <a:pt x="122681" y="806576"/>
                  </a:lnTo>
                  <a:lnTo>
                    <a:pt x="125730" y="826642"/>
                  </a:lnTo>
                  <a:lnTo>
                    <a:pt x="145795" y="823594"/>
                  </a:lnTo>
                  <a:lnTo>
                    <a:pt x="142747" y="803528"/>
                  </a:lnTo>
                  <a:close/>
                </a:path>
                <a:path extrusionOk="0" h="2181225" w="369569">
                  <a:moveTo>
                    <a:pt x="148970" y="843661"/>
                  </a:moveTo>
                  <a:lnTo>
                    <a:pt x="128777" y="846709"/>
                  </a:lnTo>
                  <a:lnTo>
                    <a:pt x="131952" y="866775"/>
                  </a:lnTo>
                  <a:lnTo>
                    <a:pt x="152019" y="863726"/>
                  </a:lnTo>
                  <a:lnTo>
                    <a:pt x="148970" y="843661"/>
                  </a:lnTo>
                  <a:close/>
                </a:path>
                <a:path extrusionOk="0" h="2181225" w="369569">
                  <a:moveTo>
                    <a:pt x="155066" y="883793"/>
                  </a:moveTo>
                  <a:lnTo>
                    <a:pt x="135000" y="886840"/>
                  </a:lnTo>
                  <a:lnTo>
                    <a:pt x="138049" y="907033"/>
                  </a:lnTo>
                  <a:lnTo>
                    <a:pt x="158114" y="903858"/>
                  </a:lnTo>
                  <a:lnTo>
                    <a:pt x="155066" y="883793"/>
                  </a:lnTo>
                  <a:close/>
                </a:path>
                <a:path extrusionOk="0" h="2181225" w="369569">
                  <a:moveTo>
                    <a:pt x="161162" y="924051"/>
                  </a:moveTo>
                  <a:lnTo>
                    <a:pt x="141096" y="927100"/>
                  </a:lnTo>
                  <a:lnTo>
                    <a:pt x="144144" y="947165"/>
                  </a:lnTo>
                  <a:lnTo>
                    <a:pt x="164210" y="944118"/>
                  </a:lnTo>
                  <a:lnTo>
                    <a:pt x="161162" y="924051"/>
                  </a:lnTo>
                  <a:close/>
                </a:path>
                <a:path extrusionOk="0" h="2181225" w="369569">
                  <a:moveTo>
                    <a:pt x="167258" y="964183"/>
                  </a:moveTo>
                  <a:lnTo>
                    <a:pt x="147193" y="967232"/>
                  </a:lnTo>
                  <a:lnTo>
                    <a:pt x="150240" y="987297"/>
                  </a:lnTo>
                  <a:lnTo>
                    <a:pt x="170433" y="984250"/>
                  </a:lnTo>
                  <a:lnTo>
                    <a:pt x="167258" y="964183"/>
                  </a:lnTo>
                  <a:close/>
                </a:path>
                <a:path extrusionOk="0" h="2181225" w="369569">
                  <a:moveTo>
                    <a:pt x="173481" y="1004315"/>
                  </a:moveTo>
                  <a:lnTo>
                    <a:pt x="153415" y="1007363"/>
                  </a:lnTo>
                  <a:lnTo>
                    <a:pt x="156463" y="1027557"/>
                  </a:lnTo>
                  <a:lnTo>
                    <a:pt x="176530" y="1024382"/>
                  </a:lnTo>
                  <a:lnTo>
                    <a:pt x="173481" y="1004315"/>
                  </a:lnTo>
                  <a:close/>
                </a:path>
                <a:path extrusionOk="0" h="2181225" w="369569">
                  <a:moveTo>
                    <a:pt x="179577" y="1044575"/>
                  </a:moveTo>
                  <a:lnTo>
                    <a:pt x="159512" y="1047622"/>
                  </a:lnTo>
                  <a:lnTo>
                    <a:pt x="162559" y="1067689"/>
                  </a:lnTo>
                  <a:lnTo>
                    <a:pt x="182625" y="1064640"/>
                  </a:lnTo>
                  <a:lnTo>
                    <a:pt x="179577" y="1044575"/>
                  </a:lnTo>
                  <a:close/>
                </a:path>
                <a:path extrusionOk="0" h="2181225" w="369569">
                  <a:moveTo>
                    <a:pt x="185674" y="1084707"/>
                  </a:moveTo>
                  <a:lnTo>
                    <a:pt x="165607" y="1087755"/>
                  </a:lnTo>
                  <a:lnTo>
                    <a:pt x="168656" y="1107820"/>
                  </a:lnTo>
                  <a:lnTo>
                    <a:pt x="188849" y="1104772"/>
                  </a:lnTo>
                  <a:lnTo>
                    <a:pt x="185674" y="1084707"/>
                  </a:lnTo>
                  <a:close/>
                </a:path>
                <a:path extrusionOk="0" h="2181225" w="369569">
                  <a:moveTo>
                    <a:pt x="191896" y="1124839"/>
                  </a:moveTo>
                  <a:lnTo>
                    <a:pt x="171831" y="1127887"/>
                  </a:lnTo>
                  <a:lnTo>
                    <a:pt x="174878" y="1148080"/>
                  </a:lnTo>
                  <a:lnTo>
                    <a:pt x="194944" y="1144905"/>
                  </a:lnTo>
                  <a:lnTo>
                    <a:pt x="191896" y="1124839"/>
                  </a:lnTo>
                  <a:close/>
                </a:path>
                <a:path extrusionOk="0" h="2181225" w="369569">
                  <a:moveTo>
                    <a:pt x="197993" y="1165097"/>
                  </a:moveTo>
                  <a:lnTo>
                    <a:pt x="177926" y="1168145"/>
                  </a:lnTo>
                  <a:lnTo>
                    <a:pt x="180975" y="1188212"/>
                  </a:lnTo>
                  <a:lnTo>
                    <a:pt x="201040" y="1185164"/>
                  </a:lnTo>
                  <a:lnTo>
                    <a:pt x="197993" y="1165097"/>
                  </a:lnTo>
                  <a:close/>
                </a:path>
                <a:path extrusionOk="0" h="2181225" w="369569">
                  <a:moveTo>
                    <a:pt x="204088" y="1205230"/>
                  </a:moveTo>
                  <a:lnTo>
                    <a:pt x="184022" y="1208277"/>
                  </a:lnTo>
                  <a:lnTo>
                    <a:pt x="187070" y="1228344"/>
                  </a:lnTo>
                  <a:lnTo>
                    <a:pt x="207137" y="1225295"/>
                  </a:lnTo>
                  <a:lnTo>
                    <a:pt x="204088" y="1205230"/>
                  </a:lnTo>
                  <a:close/>
                </a:path>
                <a:path extrusionOk="0" h="2181225" w="369569">
                  <a:moveTo>
                    <a:pt x="210312" y="1245362"/>
                  </a:moveTo>
                  <a:lnTo>
                    <a:pt x="190119" y="1248409"/>
                  </a:lnTo>
                  <a:lnTo>
                    <a:pt x="193294" y="1268602"/>
                  </a:lnTo>
                  <a:lnTo>
                    <a:pt x="213359" y="1265427"/>
                  </a:lnTo>
                  <a:lnTo>
                    <a:pt x="210312" y="1245362"/>
                  </a:lnTo>
                  <a:close/>
                </a:path>
                <a:path extrusionOk="0" h="2181225" w="369569">
                  <a:moveTo>
                    <a:pt x="216407" y="1285620"/>
                  </a:moveTo>
                  <a:lnTo>
                    <a:pt x="196341" y="1288669"/>
                  </a:lnTo>
                  <a:lnTo>
                    <a:pt x="199389" y="1308734"/>
                  </a:lnTo>
                  <a:lnTo>
                    <a:pt x="219456" y="1305687"/>
                  </a:lnTo>
                  <a:lnTo>
                    <a:pt x="216407" y="1285620"/>
                  </a:lnTo>
                  <a:close/>
                </a:path>
                <a:path extrusionOk="0" h="2181225" w="369569">
                  <a:moveTo>
                    <a:pt x="222503" y="1325752"/>
                  </a:moveTo>
                  <a:lnTo>
                    <a:pt x="202437" y="1328801"/>
                  </a:lnTo>
                  <a:lnTo>
                    <a:pt x="205485" y="1348866"/>
                  </a:lnTo>
                  <a:lnTo>
                    <a:pt x="225551" y="1345819"/>
                  </a:lnTo>
                  <a:lnTo>
                    <a:pt x="222503" y="1325752"/>
                  </a:lnTo>
                  <a:close/>
                </a:path>
                <a:path extrusionOk="0" h="2181225" w="369569">
                  <a:moveTo>
                    <a:pt x="228726" y="1365884"/>
                  </a:moveTo>
                  <a:lnTo>
                    <a:pt x="208533" y="1368933"/>
                  </a:lnTo>
                  <a:lnTo>
                    <a:pt x="211708" y="1389126"/>
                  </a:lnTo>
                  <a:lnTo>
                    <a:pt x="231775" y="1385951"/>
                  </a:lnTo>
                  <a:lnTo>
                    <a:pt x="228726" y="1365884"/>
                  </a:lnTo>
                  <a:close/>
                </a:path>
                <a:path extrusionOk="0" h="2181225" w="369569">
                  <a:moveTo>
                    <a:pt x="234822" y="1406144"/>
                  </a:moveTo>
                  <a:lnTo>
                    <a:pt x="214756" y="1409191"/>
                  </a:lnTo>
                  <a:lnTo>
                    <a:pt x="217805" y="1429258"/>
                  </a:lnTo>
                  <a:lnTo>
                    <a:pt x="237870" y="1426209"/>
                  </a:lnTo>
                  <a:lnTo>
                    <a:pt x="234822" y="1406144"/>
                  </a:lnTo>
                  <a:close/>
                </a:path>
                <a:path extrusionOk="0" h="2181225" w="369569">
                  <a:moveTo>
                    <a:pt x="240919" y="1446276"/>
                  </a:moveTo>
                  <a:lnTo>
                    <a:pt x="220852" y="1449324"/>
                  </a:lnTo>
                  <a:lnTo>
                    <a:pt x="223900" y="1469389"/>
                  </a:lnTo>
                  <a:lnTo>
                    <a:pt x="243966" y="1466341"/>
                  </a:lnTo>
                  <a:lnTo>
                    <a:pt x="240919" y="1446276"/>
                  </a:lnTo>
                  <a:close/>
                </a:path>
                <a:path extrusionOk="0" h="2181225" w="369569">
                  <a:moveTo>
                    <a:pt x="247014" y="1486408"/>
                  </a:moveTo>
                  <a:lnTo>
                    <a:pt x="226949" y="1489456"/>
                  </a:lnTo>
                  <a:lnTo>
                    <a:pt x="229996" y="1509649"/>
                  </a:lnTo>
                  <a:lnTo>
                    <a:pt x="250189" y="1506474"/>
                  </a:lnTo>
                  <a:lnTo>
                    <a:pt x="247014" y="1486408"/>
                  </a:lnTo>
                  <a:close/>
                </a:path>
                <a:path extrusionOk="0" h="2181225" w="369569">
                  <a:moveTo>
                    <a:pt x="253237" y="1526666"/>
                  </a:moveTo>
                  <a:lnTo>
                    <a:pt x="233171" y="1529714"/>
                  </a:lnTo>
                  <a:lnTo>
                    <a:pt x="236219" y="1549781"/>
                  </a:lnTo>
                  <a:lnTo>
                    <a:pt x="256285" y="1546733"/>
                  </a:lnTo>
                  <a:lnTo>
                    <a:pt x="253237" y="1526666"/>
                  </a:lnTo>
                  <a:close/>
                </a:path>
                <a:path extrusionOk="0" h="2181225" w="369569">
                  <a:moveTo>
                    <a:pt x="259333" y="1566799"/>
                  </a:moveTo>
                  <a:lnTo>
                    <a:pt x="239268" y="1569846"/>
                  </a:lnTo>
                  <a:lnTo>
                    <a:pt x="242315" y="1589913"/>
                  </a:lnTo>
                  <a:lnTo>
                    <a:pt x="262381" y="1586864"/>
                  </a:lnTo>
                  <a:lnTo>
                    <a:pt x="259333" y="1566799"/>
                  </a:lnTo>
                  <a:close/>
                </a:path>
                <a:path extrusionOk="0" h="2181225" w="369569">
                  <a:moveTo>
                    <a:pt x="265430" y="1606931"/>
                  </a:moveTo>
                  <a:lnTo>
                    <a:pt x="245363" y="1609978"/>
                  </a:lnTo>
                  <a:lnTo>
                    <a:pt x="248412" y="1630171"/>
                  </a:lnTo>
                  <a:lnTo>
                    <a:pt x="268605" y="1626996"/>
                  </a:lnTo>
                  <a:lnTo>
                    <a:pt x="265430" y="1606931"/>
                  </a:lnTo>
                  <a:close/>
                </a:path>
                <a:path extrusionOk="0" h="2181225" w="369569">
                  <a:moveTo>
                    <a:pt x="271652" y="1647189"/>
                  </a:moveTo>
                  <a:lnTo>
                    <a:pt x="251587" y="1650238"/>
                  </a:lnTo>
                  <a:lnTo>
                    <a:pt x="254634" y="1670303"/>
                  </a:lnTo>
                  <a:lnTo>
                    <a:pt x="274700" y="1667256"/>
                  </a:lnTo>
                  <a:lnTo>
                    <a:pt x="271652" y="1647189"/>
                  </a:lnTo>
                  <a:close/>
                </a:path>
                <a:path extrusionOk="0" h="2181225" w="369569">
                  <a:moveTo>
                    <a:pt x="277749" y="1687321"/>
                  </a:moveTo>
                  <a:lnTo>
                    <a:pt x="257682" y="1690370"/>
                  </a:lnTo>
                  <a:lnTo>
                    <a:pt x="260731" y="1710436"/>
                  </a:lnTo>
                  <a:lnTo>
                    <a:pt x="280796" y="1707388"/>
                  </a:lnTo>
                  <a:lnTo>
                    <a:pt x="277749" y="1687321"/>
                  </a:lnTo>
                  <a:close/>
                </a:path>
                <a:path extrusionOk="0" h="2181225" w="369569">
                  <a:moveTo>
                    <a:pt x="283844" y="1727453"/>
                  </a:moveTo>
                  <a:lnTo>
                    <a:pt x="263778" y="1730502"/>
                  </a:lnTo>
                  <a:lnTo>
                    <a:pt x="266826" y="1750695"/>
                  </a:lnTo>
                  <a:lnTo>
                    <a:pt x="286893" y="1747520"/>
                  </a:lnTo>
                  <a:lnTo>
                    <a:pt x="283844" y="1727453"/>
                  </a:lnTo>
                  <a:close/>
                </a:path>
                <a:path extrusionOk="0" h="2181225" w="369569">
                  <a:moveTo>
                    <a:pt x="290068" y="1767713"/>
                  </a:moveTo>
                  <a:lnTo>
                    <a:pt x="269875" y="1770761"/>
                  </a:lnTo>
                  <a:lnTo>
                    <a:pt x="273050" y="1790827"/>
                  </a:lnTo>
                  <a:lnTo>
                    <a:pt x="293115" y="1787778"/>
                  </a:lnTo>
                  <a:lnTo>
                    <a:pt x="290068" y="1767713"/>
                  </a:lnTo>
                  <a:close/>
                </a:path>
                <a:path extrusionOk="0" h="2181225" w="369569">
                  <a:moveTo>
                    <a:pt x="296163" y="1807845"/>
                  </a:moveTo>
                  <a:lnTo>
                    <a:pt x="276097" y="1810893"/>
                  </a:lnTo>
                  <a:lnTo>
                    <a:pt x="279145" y="1830958"/>
                  </a:lnTo>
                  <a:lnTo>
                    <a:pt x="299212" y="1827911"/>
                  </a:lnTo>
                  <a:lnTo>
                    <a:pt x="296163" y="1807845"/>
                  </a:lnTo>
                  <a:close/>
                </a:path>
                <a:path extrusionOk="0" h="2181225" w="369569">
                  <a:moveTo>
                    <a:pt x="302259" y="1847977"/>
                  </a:moveTo>
                  <a:lnTo>
                    <a:pt x="282194" y="1851025"/>
                  </a:lnTo>
                  <a:lnTo>
                    <a:pt x="285241" y="1871218"/>
                  </a:lnTo>
                  <a:lnTo>
                    <a:pt x="305307" y="1868043"/>
                  </a:lnTo>
                  <a:lnTo>
                    <a:pt x="302259" y="1847977"/>
                  </a:lnTo>
                  <a:close/>
                </a:path>
                <a:path extrusionOk="0" h="2181225" w="369569">
                  <a:moveTo>
                    <a:pt x="308482" y="1888236"/>
                  </a:moveTo>
                  <a:lnTo>
                    <a:pt x="288289" y="1891283"/>
                  </a:lnTo>
                  <a:lnTo>
                    <a:pt x="291464" y="1911350"/>
                  </a:lnTo>
                  <a:lnTo>
                    <a:pt x="311531" y="1908302"/>
                  </a:lnTo>
                  <a:lnTo>
                    <a:pt x="308482" y="1888236"/>
                  </a:lnTo>
                  <a:close/>
                </a:path>
                <a:path extrusionOk="0" h="2181225" w="369569">
                  <a:moveTo>
                    <a:pt x="314578" y="1928368"/>
                  </a:moveTo>
                  <a:lnTo>
                    <a:pt x="294513" y="1931415"/>
                  </a:lnTo>
                  <a:lnTo>
                    <a:pt x="297560" y="1951482"/>
                  </a:lnTo>
                  <a:lnTo>
                    <a:pt x="317626" y="1948433"/>
                  </a:lnTo>
                  <a:lnTo>
                    <a:pt x="314578" y="1928368"/>
                  </a:lnTo>
                  <a:close/>
                </a:path>
                <a:path extrusionOk="0" h="2181225" w="369569">
                  <a:moveTo>
                    <a:pt x="320675" y="1968500"/>
                  </a:moveTo>
                  <a:lnTo>
                    <a:pt x="300608" y="1971547"/>
                  </a:lnTo>
                  <a:lnTo>
                    <a:pt x="303656" y="1991740"/>
                  </a:lnTo>
                  <a:lnTo>
                    <a:pt x="323722" y="1988565"/>
                  </a:lnTo>
                  <a:lnTo>
                    <a:pt x="320675" y="1968500"/>
                  </a:lnTo>
                  <a:close/>
                </a:path>
                <a:path extrusionOk="0" h="2181225" w="369569">
                  <a:moveTo>
                    <a:pt x="326770" y="2008758"/>
                  </a:moveTo>
                  <a:lnTo>
                    <a:pt x="306705" y="2011807"/>
                  </a:lnTo>
                  <a:lnTo>
                    <a:pt x="309752" y="2031872"/>
                  </a:lnTo>
                  <a:lnTo>
                    <a:pt x="329945" y="2028825"/>
                  </a:lnTo>
                  <a:lnTo>
                    <a:pt x="326770" y="2008758"/>
                  </a:lnTo>
                  <a:close/>
                </a:path>
                <a:path extrusionOk="0" h="2181225" w="369569">
                  <a:moveTo>
                    <a:pt x="332994" y="2048890"/>
                  </a:moveTo>
                  <a:lnTo>
                    <a:pt x="312927" y="2051939"/>
                  </a:lnTo>
                  <a:lnTo>
                    <a:pt x="315975" y="2072005"/>
                  </a:lnTo>
                  <a:lnTo>
                    <a:pt x="336041" y="2068957"/>
                  </a:lnTo>
                  <a:lnTo>
                    <a:pt x="332994" y="2048890"/>
                  </a:lnTo>
                  <a:close/>
                </a:path>
                <a:path extrusionOk="0" h="2181225" w="369569">
                  <a:moveTo>
                    <a:pt x="321286" y="2107056"/>
                  </a:moveTo>
                  <a:lnTo>
                    <a:pt x="293624" y="2111247"/>
                  </a:lnTo>
                  <a:lnTo>
                    <a:pt x="342900" y="2180844"/>
                  </a:lnTo>
                  <a:lnTo>
                    <a:pt x="365043" y="2112264"/>
                  </a:lnTo>
                  <a:lnTo>
                    <a:pt x="322071" y="2112264"/>
                  </a:lnTo>
                  <a:lnTo>
                    <a:pt x="321286" y="2107056"/>
                  </a:lnTo>
                  <a:close/>
                </a:path>
                <a:path extrusionOk="0" h="2181225" w="369569">
                  <a:moveTo>
                    <a:pt x="341367" y="2104014"/>
                  </a:moveTo>
                  <a:lnTo>
                    <a:pt x="321286" y="2107056"/>
                  </a:lnTo>
                  <a:lnTo>
                    <a:pt x="322071" y="2112264"/>
                  </a:lnTo>
                  <a:lnTo>
                    <a:pt x="342138" y="2109089"/>
                  </a:lnTo>
                  <a:lnTo>
                    <a:pt x="341367" y="2104014"/>
                  </a:lnTo>
                  <a:close/>
                </a:path>
                <a:path extrusionOk="0" h="2181225" w="369569">
                  <a:moveTo>
                    <a:pt x="369062" y="2099818"/>
                  </a:moveTo>
                  <a:lnTo>
                    <a:pt x="341367" y="2104014"/>
                  </a:lnTo>
                  <a:lnTo>
                    <a:pt x="342138" y="2109089"/>
                  </a:lnTo>
                  <a:lnTo>
                    <a:pt x="322071" y="2112264"/>
                  </a:lnTo>
                  <a:lnTo>
                    <a:pt x="365043" y="2112264"/>
                  </a:lnTo>
                  <a:lnTo>
                    <a:pt x="369062" y="2099818"/>
                  </a:lnTo>
                  <a:close/>
                </a:path>
                <a:path extrusionOk="0" h="2181225" w="369569">
                  <a:moveTo>
                    <a:pt x="339089" y="2089022"/>
                  </a:moveTo>
                  <a:lnTo>
                    <a:pt x="319024" y="2092070"/>
                  </a:lnTo>
                  <a:lnTo>
                    <a:pt x="321286" y="2107056"/>
                  </a:lnTo>
                  <a:lnTo>
                    <a:pt x="341367" y="2104014"/>
                  </a:lnTo>
                  <a:lnTo>
                    <a:pt x="339089" y="208902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1" name="Google Shape;931;p23"/>
            <p:cNvSpPr/>
            <p:nvPr/>
          </p:nvSpPr>
          <p:spPr>
            <a:xfrm>
              <a:off x="2702560" y="2677160"/>
              <a:ext cx="1671319" cy="2606040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2" name="Google Shape;932;p23"/>
            <p:cNvSpPr/>
            <p:nvPr/>
          </p:nvSpPr>
          <p:spPr>
            <a:xfrm>
              <a:off x="1075461" y="2722625"/>
              <a:ext cx="3166110" cy="2648585"/>
            </a:xfrm>
            <a:custGeom>
              <a:rect b="b" l="l" r="r" t="t"/>
              <a:pathLst>
                <a:path extrusionOk="0" h="2648585" w="3166110">
                  <a:moveTo>
                    <a:pt x="123101" y="2322068"/>
                  </a:moveTo>
                  <a:lnTo>
                    <a:pt x="109994" y="2294509"/>
                  </a:lnTo>
                  <a:lnTo>
                    <a:pt x="0" y="2347214"/>
                  </a:lnTo>
                  <a:lnTo>
                    <a:pt x="13157" y="2374646"/>
                  </a:lnTo>
                  <a:lnTo>
                    <a:pt x="123101" y="2322068"/>
                  </a:lnTo>
                  <a:close/>
                </a:path>
                <a:path extrusionOk="0" h="2648585" w="3166110">
                  <a:moveTo>
                    <a:pt x="315823" y="2230755"/>
                  </a:moveTo>
                  <a:lnTo>
                    <a:pt x="302869" y="2203069"/>
                  </a:lnTo>
                  <a:lnTo>
                    <a:pt x="192582" y="2255266"/>
                  </a:lnTo>
                  <a:lnTo>
                    <a:pt x="205587" y="2282825"/>
                  </a:lnTo>
                  <a:lnTo>
                    <a:pt x="298297" y="2238883"/>
                  </a:lnTo>
                  <a:lnTo>
                    <a:pt x="315823" y="2230755"/>
                  </a:lnTo>
                  <a:close/>
                </a:path>
                <a:path extrusionOk="0" h="2648585" w="3166110">
                  <a:moveTo>
                    <a:pt x="509498" y="2141982"/>
                  </a:moveTo>
                  <a:lnTo>
                    <a:pt x="497179" y="2114169"/>
                  </a:lnTo>
                  <a:lnTo>
                    <a:pt x="472033" y="2125345"/>
                  </a:lnTo>
                  <a:lnTo>
                    <a:pt x="385927" y="2164588"/>
                  </a:lnTo>
                  <a:lnTo>
                    <a:pt x="398627" y="2192274"/>
                  </a:lnTo>
                  <a:lnTo>
                    <a:pt x="509498" y="2141982"/>
                  </a:lnTo>
                  <a:close/>
                </a:path>
                <a:path extrusionOk="0" h="2648585" w="3166110">
                  <a:moveTo>
                    <a:pt x="705078" y="2057527"/>
                  </a:moveTo>
                  <a:lnTo>
                    <a:pt x="693267" y="2029460"/>
                  </a:lnTo>
                  <a:lnTo>
                    <a:pt x="608812" y="2064893"/>
                  </a:lnTo>
                  <a:lnTo>
                    <a:pt x="580859" y="2077085"/>
                  </a:lnTo>
                  <a:lnTo>
                    <a:pt x="593064" y="2105025"/>
                  </a:lnTo>
                  <a:lnTo>
                    <a:pt x="705078" y="2057527"/>
                  </a:lnTo>
                  <a:close/>
                </a:path>
                <a:path extrusionOk="0" h="2648585" w="3166110">
                  <a:moveTo>
                    <a:pt x="903325" y="1980946"/>
                  </a:moveTo>
                  <a:lnTo>
                    <a:pt x="893038" y="1952244"/>
                  </a:lnTo>
                  <a:lnTo>
                    <a:pt x="870305" y="1960372"/>
                  </a:lnTo>
                  <a:lnTo>
                    <a:pt x="828014" y="1975993"/>
                  </a:lnTo>
                  <a:lnTo>
                    <a:pt x="778357" y="1995170"/>
                  </a:lnTo>
                  <a:lnTo>
                    <a:pt x="789660" y="2023491"/>
                  </a:lnTo>
                  <a:lnTo>
                    <a:pt x="839063" y="2004441"/>
                  </a:lnTo>
                  <a:lnTo>
                    <a:pt x="880973" y="1988947"/>
                  </a:lnTo>
                  <a:lnTo>
                    <a:pt x="903325" y="1980946"/>
                  </a:lnTo>
                  <a:close/>
                </a:path>
                <a:path extrusionOk="0" h="2648585" w="3166110">
                  <a:moveTo>
                    <a:pt x="1105509" y="1917192"/>
                  </a:moveTo>
                  <a:lnTo>
                    <a:pt x="1097635" y="1887728"/>
                  </a:lnTo>
                  <a:lnTo>
                    <a:pt x="1071727" y="1894713"/>
                  </a:lnTo>
                  <a:lnTo>
                    <a:pt x="1032865" y="1906016"/>
                  </a:lnTo>
                  <a:lnTo>
                    <a:pt x="993241" y="1918208"/>
                  </a:lnTo>
                  <a:lnTo>
                    <a:pt x="980033" y="1922526"/>
                  </a:lnTo>
                  <a:lnTo>
                    <a:pt x="989431" y="1951482"/>
                  </a:lnTo>
                  <a:lnTo>
                    <a:pt x="1002639" y="1947164"/>
                  </a:lnTo>
                  <a:lnTo>
                    <a:pt x="1041882" y="1935099"/>
                  </a:lnTo>
                  <a:lnTo>
                    <a:pt x="1080236" y="1923923"/>
                  </a:lnTo>
                  <a:lnTo>
                    <a:pt x="1105509" y="1917192"/>
                  </a:lnTo>
                  <a:close/>
                </a:path>
                <a:path extrusionOk="0" h="2648585" w="3166110">
                  <a:moveTo>
                    <a:pt x="1312519" y="1878076"/>
                  </a:moveTo>
                  <a:lnTo>
                    <a:pt x="1309471" y="1847723"/>
                  </a:lnTo>
                  <a:lnTo>
                    <a:pt x="1287627" y="1849882"/>
                  </a:lnTo>
                  <a:lnTo>
                    <a:pt x="1253845" y="1854454"/>
                  </a:lnTo>
                  <a:lnTo>
                    <a:pt x="1219174" y="1860169"/>
                  </a:lnTo>
                  <a:lnTo>
                    <a:pt x="1187678" y="1866392"/>
                  </a:lnTo>
                  <a:lnTo>
                    <a:pt x="1193520" y="1896237"/>
                  </a:lnTo>
                  <a:lnTo>
                    <a:pt x="1225016" y="1890141"/>
                  </a:lnTo>
                  <a:lnTo>
                    <a:pt x="1258798" y="1884553"/>
                  </a:lnTo>
                  <a:lnTo>
                    <a:pt x="1291691" y="1880108"/>
                  </a:lnTo>
                  <a:lnTo>
                    <a:pt x="1312519" y="1878076"/>
                  </a:lnTo>
                  <a:close/>
                </a:path>
                <a:path extrusionOk="0" h="2648585" w="3166110">
                  <a:moveTo>
                    <a:pt x="1526387" y="1874774"/>
                  </a:moveTo>
                  <a:lnTo>
                    <a:pt x="1490319" y="1861058"/>
                  </a:lnTo>
                  <a:lnTo>
                    <a:pt x="1439773" y="1849247"/>
                  </a:lnTo>
                  <a:lnTo>
                    <a:pt x="1403070" y="1845437"/>
                  </a:lnTo>
                  <a:lnTo>
                    <a:pt x="1401419" y="1875917"/>
                  </a:lnTo>
                  <a:lnTo>
                    <a:pt x="1410563" y="1876425"/>
                  </a:lnTo>
                  <a:lnTo>
                    <a:pt x="1436090" y="1879600"/>
                  </a:lnTo>
                  <a:lnTo>
                    <a:pt x="1459839" y="1884299"/>
                  </a:lnTo>
                  <a:lnTo>
                    <a:pt x="1482318" y="1890522"/>
                  </a:lnTo>
                  <a:lnTo>
                    <a:pt x="1503400" y="1897888"/>
                  </a:lnTo>
                  <a:lnTo>
                    <a:pt x="1514195" y="1902714"/>
                  </a:lnTo>
                  <a:lnTo>
                    <a:pt x="1526387" y="1874774"/>
                  </a:lnTo>
                  <a:close/>
                </a:path>
                <a:path extrusionOk="0" h="2648585" w="3166110">
                  <a:moveTo>
                    <a:pt x="1695170" y="2013204"/>
                  </a:moveTo>
                  <a:lnTo>
                    <a:pt x="1662023" y="1975993"/>
                  </a:lnTo>
                  <a:lnTo>
                    <a:pt x="1629638" y="1943989"/>
                  </a:lnTo>
                  <a:lnTo>
                    <a:pt x="1607286" y="1924685"/>
                  </a:lnTo>
                  <a:lnTo>
                    <a:pt x="1588363" y="1948688"/>
                  </a:lnTo>
                  <a:lnTo>
                    <a:pt x="1593697" y="1952879"/>
                  </a:lnTo>
                  <a:lnTo>
                    <a:pt x="1609572" y="1966849"/>
                  </a:lnTo>
                  <a:lnTo>
                    <a:pt x="1640179" y="1997202"/>
                  </a:lnTo>
                  <a:lnTo>
                    <a:pt x="1669643" y="2030222"/>
                  </a:lnTo>
                  <a:lnTo>
                    <a:pt x="1671929" y="2032889"/>
                  </a:lnTo>
                  <a:lnTo>
                    <a:pt x="1695170" y="2013204"/>
                  </a:lnTo>
                  <a:close/>
                </a:path>
                <a:path extrusionOk="0" h="2648585" w="3166110">
                  <a:moveTo>
                    <a:pt x="1712442" y="17399"/>
                  </a:moveTo>
                  <a:lnTo>
                    <a:pt x="1701774" y="0"/>
                  </a:lnTo>
                  <a:lnTo>
                    <a:pt x="1684502" y="10668"/>
                  </a:lnTo>
                  <a:lnTo>
                    <a:pt x="1695043" y="27940"/>
                  </a:lnTo>
                  <a:lnTo>
                    <a:pt x="1712442" y="17399"/>
                  </a:lnTo>
                  <a:close/>
                </a:path>
                <a:path extrusionOk="0" h="2648585" w="3166110">
                  <a:moveTo>
                    <a:pt x="1733651" y="52070"/>
                  </a:moveTo>
                  <a:lnTo>
                    <a:pt x="1722983" y="34671"/>
                  </a:lnTo>
                  <a:lnTo>
                    <a:pt x="1705711" y="45339"/>
                  </a:lnTo>
                  <a:lnTo>
                    <a:pt x="1716252" y="62611"/>
                  </a:lnTo>
                  <a:lnTo>
                    <a:pt x="1733651" y="52070"/>
                  </a:lnTo>
                  <a:close/>
                </a:path>
                <a:path extrusionOk="0" h="2648585" w="3166110">
                  <a:moveTo>
                    <a:pt x="1754733" y="86741"/>
                  </a:moveTo>
                  <a:lnTo>
                    <a:pt x="1744192" y="69342"/>
                  </a:lnTo>
                  <a:lnTo>
                    <a:pt x="1726793" y="80010"/>
                  </a:lnTo>
                  <a:lnTo>
                    <a:pt x="1737461" y="97282"/>
                  </a:lnTo>
                  <a:lnTo>
                    <a:pt x="1754733" y="86741"/>
                  </a:lnTo>
                  <a:close/>
                </a:path>
                <a:path extrusionOk="0" h="2648585" w="3166110">
                  <a:moveTo>
                    <a:pt x="1775942" y="121412"/>
                  </a:moveTo>
                  <a:lnTo>
                    <a:pt x="1765401" y="104013"/>
                  </a:lnTo>
                  <a:lnTo>
                    <a:pt x="1748002" y="114681"/>
                  </a:lnTo>
                  <a:lnTo>
                    <a:pt x="1758670" y="131953"/>
                  </a:lnTo>
                  <a:lnTo>
                    <a:pt x="1775942" y="121412"/>
                  </a:lnTo>
                  <a:close/>
                </a:path>
                <a:path extrusionOk="0" h="2648585" w="3166110">
                  <a:moveTo>
                    <a:pt x="1797151" y="156083"/>
                  </a:moveTo>
                  <a:lnTo>
                    <a:pt x="1786610" y="138811"/>
                  </a:lnTo>
                  <a:lnTo>
                    <a:pt x="1769211" y="149352"/>
                  </a:lnTo>
                  <a:lnTo>
                    <a:pt x="1779879" y="166624"/>
                  </a:lnTo>
                  <a:lnTo>
                    <a:pt x="1797151" y="156083"/>
                  </a:lnTo>
                  <a:close/>
                </a:path>
                <a:path extrusionOk="0" h="2648585" w="3166110">
                  <a:moveTo>
                    <a:pt x="1818360" y="190754"/>
                  </a:moveTo>
                  <a:lnTo>
                    <a:pt x="1807692" y="173482"/>
                  </a:lnTo>
                  <a:lnTo>
                    <a:pt x="1790420" y="184023"/>
                  </a:lnTo>
                  <a:lnTo>
                    <a:pt x="1800961" y="201422"/>
                  </a:lnTo>
                  <a:lnTo>
                    <a:pt x="1818360" y="190754"/>
                  </a:lnTo>
                  <a:close/>
                </a:path>
                <a:path extrusionOk="0" h="2648585" w="3166110">
                  <a:moveTo>
                    <a:pt x="1835632" y="2170811"/>
                  </a:moveTo>
                  <a:lnTo>
                    <a:pt x="1799691" y="2135124"/>
                  </a:lnTo>
                  <a:lnTo>
                    <a:pt x="1753844" y="2083181"/>
                  </a:lnTo>
                  <a:lnTo>
                    <a:pt x="1730730" y="2103120"/>
                  </a:lnTo>
                  <a:lnTo>
                    <a:pt x="1760575" y="2137537"/>
                  </a:lnTo>
                  <a:lnTo>
                    <a:pt x="1794484" y="2173605"/>
                  </a:lnTo>
                  <a:lnTo>
                    <a:pt x="1815185" y="2193544"/>
                  </a:lnTo>
                  <a:lnTo>
                    <a:pt x="1835632" y="2170811"/>
                  </a:lnTo>
                  <a:close/>
                </a:path>
                <a:path extrusionOk="0" h="2648585" w="3166110">
                  <a:moveTo>
                    <a:pt x="1839569" y="225425"/>
                  </a:moveTo>
                  <a:lnTo>
                    <a:pt x="1828901" y="208153"/>
                  </a:lnTo>
                  <a:lnTo>
                    <a:pt x="1811629" y="218694"/>
                  </a:lnTo>
                  <a:lnTo>
                    <a:pt x="1822170" y="236093"/>
                  </a:lnTo>
                  <a:lnTo>
                    <a:pt x="1839569" y="225425"/>
                  </a:lnTo>
                  <a:close/>
                </a:path>
                <a:path extrusionOk="0" h="2648585" w="3166110">
                  <a:moveTo>
                    <a:pt x="1860778" y="260096"/>
                  </a:moveTo>
                  <a:lnTo>
                    <a:pt x="1850110" y="242824"/>
                  </a:lnTo>
                  <a:lnTo>
                    <a:pt x="1832838" y="253365"/>
                  </a:lnTo>
                  <a:lnTo>
                    <a:pt x="1843379" y="270764"/>
                  </a:lnTo>
                  <a:lnTo>
                    <a:pt x="1860778" y="260096"/>
                  </a:lnTo>
                  <a:close/>
                </a:path>
                <a:path extrusionOk="0" h="2648585" w="3166110">
                  <a:moveTo>
                    <a:pt x="1881860" y="294767"/>
                  </a:moveTo>
                  <a:lnTo>
                    <a:pt x="1871319" y="277495"/>
                  </a:lnTo>
                  <a:lnTo>
                    <a:pt x="1853920" y="288036"/>
                  </a:lnTo>
                  <a:lnTo>
                    <a:pt x="1864588" y="305435"/>
                  </a:lnTo>
                  <a:lnTo>
                    <a:pt x="1881860" y="294767"/>
                  </a:lnTo>
                  <a:close/>
                </a:path>
                <a:path extrusionOk="0" h="2648585" w="3166110">
                  <a:moveTo>
                    <a:pt x="1903069" y="329438"/>
                  </a:moveTo>
                  <a:lnTo>
                    <a:pt x="1892528" y="312166"/>
                  </a:lnTo>
                  <a:lnTo>
                    <a:pt x="1875129" y="322707"/>
                  </a:lnTo>
                  <a:lnTo>
                    <a:pt x="1885797" y="340106"/>
                  </a:lnTo>
                  <a:lnTo>
                    <a:pt x="1903069" y="329438"/>
                  </a:lnTo>
                  <a:close/>
                </a:path>
                <a:path extrusionOk="0" h="2648585" w="3166110">
                  <a:moveTo>
                    <a:pt x="1924278" y="364109"/>
                  </a:moveTo>
                  <a:lnTo>
                    <a:pt x="1913737" y="346837"/>
                  </a:lnTo>
                  <a:lnTo>
                    <a:pt x="1896338" y="357378"/>
                  </a:lnTo>
                  <a:lnTo>
                    <a:pt x="1907006" y="374777"/>
                  </a:lnTo>
                  <a:lnTo>
                    <a:pt x="1924278" y="364109"/>
                  </a:lnTo>
                  <a:close/>
                </a:path>
                <a:path extrusionOk="0" h="2648585" w="3166110">
                  <a:moveTo>
                    <a:pt x="1945487" y="398907"/>
                  </a:moveTo>
                  <a:lnTo>
                    <a:pt x="1934819" y="381508"/>
                  </a:lnTo>
                  <a:lnTo>
                    <a:pt x="1917547" y="392049"/>
                  </a:lnTo>
                  <a:lnTo>
                    <a:pt x="1928088" y="409448"/>
                  </a:lnTo>
                  <a:lnTo>
                    <a:pt x="1945487" y="398907"/>
                  </a:lnTo>
                  <a:close/>
                </a:path>
                <a:path extrusionOk="0" h="2648585" w="3166110">
                  <a:moveTo>
                    <a:pt x="1966696" y="433578"/>
                  </a:moveTo>
                  <a:lnTo>
                    <a:pt x="1956028" y="416179"/>
                  </a:lnTo>
                  <a:lnTo>
                    <a:pt x="1938756" y="426720"/>
                  </a:lnTo>
                  <a:lnTo>
                    <a:pt x="1949297" y="444119"/>
                  </a:lnTo>
                  <a:lnTo>
                    <a:pt x="1966696" y="433578"/>
                  </a:lnTo>
                  <a:close/>
                </a:path>
                <a:path extrusionOk="0" h="2648585" w="3166110">
                  <a:moveTo>
                    <a:pt x="1987905" y="468249"/>
                  </a:moveTo>
                  <a:lnTo>
                    <a:pt x="1977237" y="450850"/>
                  </a:lnTo>
                  <a:lnTo>
                    <a:pt x="1959965" y="461518"/>
                  </a:lnTo>
                  <a:lnTo>
                    <a:pt x="1970506" y="478790"/>
                  </a:lnTo>
                  <a:lnTo>
                    <a:pt x="1987905" y="468249"/>
                  </a:lnTo>
                  <a:close/>
                </a:path>
                <a:path extrusionOk="0" h="2648585" w="3166110">
                  <a:moveTo>
                    <a:pt x="2008987" y="502920"/>
                  </a:moveTo>
                  <a:lnTo>
                    <a:pt x="1998446" y="485521"/>
                  </a:lnTo>
                  <a:lnTo>
                    <a:pt x="1981047" y="496189"/>
                  </a:lnTo>
                  <a:lnTo>
                    <a:pt x="1991715" y="513461"/>
                  </a:lnTo>
                  <a:lnTo>
                    <a:pt x="2008987" y="502920"/>
                  </a:lnTo>
                  <a:close/>
                </a:path>
                <a:path extrusionOk="0" h="2648585" w="3166110">
                  <a:moveTo>
                    <a:pt x="2010892" y="2280920"/>
                  </a:moveTo>
                  <a:lnTo>
                    <a:pt x="1959584" y="2258187"/>
                  </a:lnTo>
                  <a:lnTo>
                    <a:pt x="1912975" y="2231517"/>
                  </a:lnTo>
                  <a:lnTo>
                    <a:pt x="1905482" y="2226437"/>
                  </a:lnTo>
                  <a:lnTo>
                    <a:pt x="1888337" y="2251710"/>
                  </a:lnTo>
                  <a:lnTo>
                    <a:pt x="1945233" y="2284984"/>
                  </a:lnTo>
                  <a:lnTo>
                    <a:pt x="1998954" y="2308987"/>
                  </a:lnTo>
                  <a:lnTo>
                    <a:pt x="2010892" y="2280920"/>
                  </a:lnTo>
                  <a:close/>
                </a:path>
                <a:path extrusionOk="0" h="2648585" w="3166110">
                  <a:moveTo>
                    <a:pt x="2030196" y="537591"/>
                  </a:moveTo>
                  <a:lnTo>
                    <a:pt x="2019655" y="520192"/>
                  </a:lnTo>
                  <a:lnTo>
                    <a:pt x="2002256" y="530860"/>
                  </a:lnTo>
                  <a:lnTo>
                    <a:pt x="2012924" y="548132"/>
                  </a:lnTo>
                  <a:lnTo>
                    <a:pt x="2030196" y="537591"/>
                  </a:lnTo>
                  <a:close/>
                </a:path>
                <a:path extrusionOk="0" h="2648585" w="3166110">
                  <a:moveTo>
                    <a:pt x="2051405" y="572262"/>
                  </a:moveTo>
                  <a:lnTo>
                    <a:pt x="2040864" y="554863"/>
                  </a:lnTo>
                  <a:lnTo>
                    <a:pt x="2023465" y="565531"/>
                  </a:lnTo>
                  <a:lnTo>
                    <a:pt x="2034133" y="582803"/>
                  </a:lnTo>
                  <a:lnTo>
                    <a:pt x="2051405" y="572262"/>
                  </a:lnTo>
                  <a:close/>
                </a:path>
                <a:path extrusionOk="0" h="2648585" w="3166110">
                  <a:moveTo>
                    <a:pt x="2072614" y="606933"/>
                  </a:moveTo>
                  <a:lnTo>
                    <a:pt x="2062073" y="589534"/>
                  </a:lnTo>
                  <a:lnTo>
                    <a:pt x="2044674" y="600202"/>
                  </a:lnTo>
                  <a:lnTo>
                    <a:pt x="2055215" y="617474"/>
                  </a:lnTo>
                  <a:lnTo>
                    <a:pt x="2072614" y="606933"/>
                  </a:lnTo>
                  <a:close/>
                </a:path>
                <a:path extrusionOk="0" h="2648585" w="3166110">
                  <a:moveTo>
                    <a:pt x="2093823" y="641604"/>
                  </a:moveTo>
                  <a:lnTo>
                    <a:pt x="2083155" y="624205"/>
                  </a:lnTo>
                  <a:lnTo>
                    <a:pt x="2065883" y="634873"/>
                  </a:lnTo>
                  <a:lnTo>
                    <a:pt x="2076424" y="652145"/>
                  </a:lnTo>
                  <a:lnTo>
                    <a:pt x="2093823" y="641604"/>
                  </a:lnTo>
                  <a:close/>
                </a:path>
                <a:path extrusionOk="0" h="2648585" w="3166110">
                  <a:moveTo>
                    <a:pt x="2115032" y="676275"/>
                  </a:moveTo>
                  <a:lnTo>
                    <a:pt x="2104364" y="659003"/>
                  </a:lnTo>
                  <a:lnTo>
                    <a:pt x="2087092" y="669544"/>
                  </a:lnTo>
                  <a:lnTo>
                    <a:pt x="2097633" y="686816"/>
                  </a:lnTo>
                  <a:lnTo>
                    <a:pt x="2115032" y="676275"/>
                  </a:lnTo>
                  <a:close/>
                </a:path>
                <a:path extrusionOk="0" h="2648585" w="3166110">
                  <a:moveTo>
                    <a:pt x="2136114" y="710946"/>
                  </a:moveTo>
                  <a:lnTo>
                    <a:pt x="2125573" y="693674"/>
                  </a:lnTo>
                  <a:lnTo>
                    <a:pt x="2108301" y="704215"/>
                  </a:lnTo>
                  <a:lnTo>
                    <a:pt x="2118842" y="721614"/>
                  </a:lnTo>
                  <a:lnTo>
                    <a:pt x="2136114" y="710946"/>
                  </a:lnTo>
                  <a:close/>
                </a:path>
                <a:path extrusionOk="0" h="2648585" w="3166110">
                  <a:moveTo>
                    <a:pt x="2157323" y="745617"/>
                  </a:moveTo>
                  <a:lnTo>
                    <a:pt x="2146782" y="728345"/>
                  </a:lnTo>
                  <a:lnTo>
                    <a:pt x="2129383" y="738886"/>
                  </a:lnTo>
                  <a:lnTo>
                    <a:pt x="2140051" y="756285"/>
                  </a:lnTo>
                  <a:lnTo>
                    <a:pt x="2157323" y="745617"/>
                  </a:lnTo>
                  <a:close/>
                </a:path>
                <a:path extrusionOk="0" h="2648585" w="3166110">
                  <a:moveTo>
                    <a:pt x="2178532" y="780288"/>
                  </a:moveTo>
                  <a:lnTo>
                    <a:pt x="2167991" y="763016"/>
                  </a:lnTo>
                  <a:lnTo>
                    <a:pt x="2150592" y="773557"/>
                  </a:lnTo>
                  <a:lnTo>
                    <a:pt x="2161260" y="790956"/>
                  </a:lnTo>
                  <a:lnTo>
                    <a:pt x="2178532" y="780288"/>
                  </a:lnTo>
                  <a:close/>
                </a:path>
                <a:path extrusionOk="0" h="2648585" w="3166110">
                  <a:moveTo>
                    <a:pt x="2199741" y="814959"/>
                  </a:moveTo>
                  <a:lnTo>
                    <a:pt x="2189200" y="797687"/>
                  </a:lnTo>
                  <a:lnTo>
                    <a:pt x="2171801" y="808228"/>
                  </a:lnTo>
                  <a:lnTo>
                    <a:pt x="2182330" y="825627"/>
                  </a:lnTo>
                  <a:lnTo>
                    <a:pt x="2199741" y="814959"/>
                  </a:lnTo>
                  <a:close/>
                </a:path>
                <a:path extrusionOk="0" h="2648585" w="3166110">
                  <a:moveTo>
                    <a:pt x="2209647" y="2355342"/>
                  </a:moveTo>
                  <a:lnTo>
                    <a:pt x="2189200" y="2348484"/>
                  </a:lnTo>
                  <a:lnTo>
                    <a:pt x="2158085" y="2337562"/>
                  </a:lnTo>
                  <a:lnTo>
                    <a:pt x="2095347" y="2314575"/>
                  </a:lnTo>
                  <a:lnTo>
                    <a:pt x="2084552" y="2343023"/>
                  </a:lnTo>
                  <a:lnTo>
                    <a:pt x="2147798" y="2366264"/>
                  </a:lnTo>
                  <a:lnTo>
                    <a:pt x="2199856" y="2384298"/>
                  </a:lnTo>
                  <a:lnTo>
                    <a:pt x="2209647" y="2355342"/>
                  </a:lnTo>
                  <a:close/>
                </a:path>
                <a:path extrusionOk="0" h="2648585" w="3166110">
                  <a:moveTo>
                    <a:pt x="2220950" y="849630"/>
                  </a:moveTo>
                  <a:lnTo>
                    <a:pt x="2210282" y="832370"/>
                  </a:lnTo>
                  <a:lnTo>
                    <a:pt x="2193010" y="842899"/>
                  </a:lnTo>
                  <a:lnTo>
                    <a:pt x="2203551" y="860298"/>
                  </a:lnTo>
                  <a:lnTo>
                    <a:pt x="2220950" y="849630"/>
                  </a:lnTo>
                  <a:close/>
                </a:path>
                <a:path extrusionOk="0" h="2648585" w="3166110">
                  <a:moveTo>
                    <a:pt x="2242159" y="884301"/>
                  </a:moveTo>
                  <a:lnTo>
                    <a:pt x="2231491" y="867029"/>
                  </a:lnTo>
                  <a:lnTo>
                    <a:pt x="2214207" y="877582"/>
                  </a:lnTo>
                  <a:lnTo>
                    <a:pt x="2224760" y="894969"/>
                  </a:lnTo>
                  <a:lnTo>
                    <a:pt x="2242159" y="884301"/>
                  </a:lnTo>
                  <a:close/>
                </a:path>
                <a:path extrusionOk="0" h="2648585" w="3166110">
                  <a:moveTo>
                    <a:pt x="2263241" y="919099"/>
                  </a:moveTo>
                  <a:lnTo>
                    <a:pt x="2252700" y="901700"/>
                  </a:lnTo>
                  <a:lnTo>
                    <a:pt x="2235428" y="912241"/>
                  </a:lnTo>
                  <a:lnTo>
                    <a:pt x="2245957" y="929640"/>
                  </a:lnTo>
                  <a:lnTo>
                    <a:pt x="2263241" y="919099"/>
                  </a:lnTo>
                  <a:close/>
                </a:path>
                <a:path extrusionOk="0" h="2648585" w="3166110">
                  <a:moveTo>
                    <a:pt x="2284450" y="953770"/>
                  </a:moveTo>
                  <a:lnTo>
                    <a:pt x="2273909" y="936371"/>
                  </a:lnTo>
                  <a:lnTo>
                    <a:pt x="2256510" y="946912"/>
                  </a:lnTo>
                  <a:lnTo>
                    <a:pt x="2267178" y="964311"/>
                  </a:lnTo>
                  <a:lnTo>
                    <a:pt x="2284450" y="953770"/>
                  </a:lnTo>
                  <a:close/>
                </a:path>
                <a:path extrusionOk="0" h="2648585" w="3166110">
                  <a:moveTo>
                    <a:pt x="2305659" y="988441"/>
                  </a:moveTo>
                  <a:lnTo>
                    <a:pt x="2295118" y="971042"/>
                  </a:lnTo>
                  <a:lnTo>
                    <a:pt x="2277719" y="981710"/>
                  </a:lnTo>
                  <a:lnTo>
                    <a:pt x="2288387" y="998982"/>
                  </a:lnTo>
                  <a:lnTo>
                    <a:pt x="2305659" y="988441"/>
                  </a:lnTo>
                  <a:close/>
                </a:path>
                <a:path extrusionOk="0" h="2648585" w="3166110">
                  <a:moveTo>
                    <a:pt x="2326868" y="1023112"/>
                  </a:moveTo>
                  <a:lnTo>
                    <a:pt x="2316327" y="1005713"/>
                  </a:lnTo>
                  <a:lnTo>
                    <a:pt x="2298928" y="1016381"/>
                  </a:lnTo>
                  <a:lnTo>
                    <a:pt x="2309469" y="1033653"/>
                  </a:lnTo>
                  <a:lnTo>
                    <a:pt x="2326868" y="1023112"/>
                  </a:lnTo>
                  <a:close/>
                </a:path>
                <a:path extrusionOk="0" h="2648585" w="3166110">
                  <a:moveTo>
                    <a:pt x="2348077" y="1057783"/>
                  </a:moveTo>
                  <a:lnTo>
                    <a:pt x="2337409" y="1040384"/>
                  </a:lnTo>
                  <a:lnTo>
                    <a:pt x="2320137" y="1051052"/>
                  </a:lnTo>
                  <a:lnTo>
                    <a:pt x="2330678" y="1068324"/>
                  </a:lnTo>
                  <a:lnTo>
                    <a:pt x="2348077" y="1057783"/>
                  </a:lnTo>
                  <a:close/>
                </a:path>
                <a:path extrusionOk="0" h="2648585" w="3166110">
                  <a:moveTo>
                    <a:pt x="2369286" y="1092454"/>
                  </a:moveTo>
                  <a:lnTo>
                    <a:pt x="2358618" y="1075055"/>
                  </a:lnTo>
                  <a:lnTo>
                    <a:pt x="2341346" y="1085723"/>
                  </a:lnTo>
                  <a:lnTo>
                    <a:pt x="2351887" y="1102995"/>
                  </a:lnTo>
                  <a:lnTo>
                    <a:pt x="2369286" y="1092454"/>
                  </a:lnTo>
                  <a:close/>
                </a:path>
                <a:path extrusionOk="0" h="2648585" w="3166110">
                  <a:moveTo>
                    <a:pt x="2390495" y="1127125"/>
                  </a:moveTo>
                  <a:lnTo>
                    <a:pt x="2379827" y="1109726"/>
                  </a:lnTo>
                  <a:lnTo>
                    <a:pt x="2362555" y="1120394"/>
                  </a:lnTo>
                  <a:lnTo>
                    <a:pt x="2373096" y="1137666"/>
                  </a:lnTo>
                  <a:lnTo>
                    <a:pt x="2390495" y="1127125"/>
                  </a:lnTo>
                  <a:close/>
                </a:path>
                <a:path extrusionOk="0" h="2648585" w="3166110">
                  <a:moveTo>
                    <a:pt x="2411577" y="1161796"/>
                  </a:moveTo>
                  <a:lnTo>
                    <a:pt x="2401036" y="1144397"/>
                  </a:lnTo>
                  <a:lnTo>
                    <a:pt x="2383637" y="1155065"/>
                  </a:lnTo>
                  <a:lnTo>
                    <a:pt x="2394305" y="1172337"/>
                  </a:lnTo>
                  <a:lnTo>
                    <a:pt x="2411577" y="1161796"/>
                  </a:lnTo>
                  <a:close/>
                </a:path>
                <a:path extrusionOk="0" h="2648585" w="3166110">
                  <a:moveTo>
                    <a:pt x="2412593" y="2419350"/>
                  </a:moveTo>
                  <a:lnTo>
                    <a:pt x="2352395" y="2401316"/>
                  </a:lnTo>
                  <a:lnTo>
                    <a:pt x="2296134" y="2383790"/>
                  </a:lnTo>
                  <a:lnTo>
                    <a:pt x="2287117" y="2412873"/>
                  </a:lnTo>
                  <a:lnTo>
                    <a:pt x="2343251" y="2430399"/>
                  </a:lnTo>
                  <a:lnTo>
                    <a:pt x="2403830" y="2448560"/>
                  </a:lnTo>
                  <a:lnTo>
                    <a:pt x="2412593" y="2419350"/>
                  </a:lnTo>
                  <a:close/>
                </a:path>
                <a:path extrusionOk="0" h="2648585" w="3166110">
                  <a:moveTo>
                    <a:pt x="2432786" y="1196467"/>
                  </a:moveTo>
                  <a:lnTo>
                    <a:pt x="2422245" y="1179195"/>
                  </a:lnTo>
                  <a:lnTo>
                    <a:pt x="2404846" y="1189736"/>
                  </a:lnTo>
                  <a:lnTo>
                    <a:pt x="2415514" y="1207008"/>
                  </a:lnTo>
                  <a:lnTo>
                    <a:pt x="2432786" y="1196467"/>
                  </a:lnTo>
                  <a:close/>
                </a:path>
                <a:path extrusionOk="0" h="2648585" w="3166110">
                  <a:moveTo>
                    <a:pt x="2453995" y="1231138"/>
                  </a:moveTo>
                  <a:lnTo>
                    <a:pt x="2443454" y="1213866"/>
                  </a:lnTo>
                  <a:lnTo>
                    <a:pt x="2426055" y="1224407"/>
                  </a:lnTo>
                  <a:lnTo>
                    <a:pt x="2436723" y="1241806"/>
                  </a:lnTo>
                  <a:lnTo>
                    <a:pt x="2453995" y="1231138"/>
                  </a:lnTo>
                  <a:close/>
                </a:path>
                <a:path extrusionOk="0" h="2648585" w="3166110">
                  <a:moveTo>
                    <a:pt x="2475204" y="1265809"/>
                  </a:moveTo>
                  <a:lnTo>
                    <a:pt x="2464536" y="1248537"/>
                  </a:lnTo>
                  <a:lnTo>
                    <a:pt x="2447264" y="1259078"/>
                  </a:lnTo>
                  <a:lnTo>
                    <a:pt x="2457805" y="1276477"/>
                  </a:lnTo>
                  <a:lnTo>
                    <a:pt x="2475204" y="1265809"/>
                  </a:lnTo>
                  <a:close/>
                </a:path>
                <a:path extrusionOk="0" h="2648585" w="3166110">
                  <a:moveTo>
                    <a:pt x="2496413" y="1300480"/>
                  </a:moveTo>
                  <a:lnTo>
                    <a:pt x="2485745" y="1283208"/>
                  </a:lnTo>
                  <a:lnTo>
                    <a:pt x="2468473" y="1293749"/>
                  </a:lnTo>
                  <a:lnTo>
                    <a:pt x="2479014" y="1311148"/>
                  </a:lnTo>
                  <a:lnTo>
                    <a:pt x="2496413" y="1300480"/>
                  </a:lnTo>
                  <a:close/>
                </a:path>
                <a:path extrusionOk="0" h="2648585" w="3166110">
                  <a:moveTo>
                    <a:pt x="2517622" y="1335151"/>
                  </a:moveTo>
                  <a:lnTo>
                    <a:pt x="2506954" y="1317879"/>
                  </a:lnTo>
                  <a:lnTo>
                    <a:pt x="2489682" y="1328420"/>
                  </a:lnTo>
                  <a:lnTo>
                    <a:pt x="2500223" y="1345819"/>
                  </a:lnTo>
                  <a:lnTo>
                    <a:pt x="2517622" y="1335151"/>
                  </a:lnTo>
                  <a:close/>
                </a:path>
                <a:path extrusionOk="0" h="2648585" w="3166110">
                  <a:moveTo>
                    <a:pt x="2538704" y="1369822"/>
                  </a:moveTo>
                  <a:lnTo>
                    <a:pt x="2528163" y="1352550"/>
                  </a:lnTo>
                  <a:lnTo>
                    <a:pt x="2510764" y="1363091"/>
                  </a:lnTo>
                  <a:lnTo>
                    <a:pt x="2521432" y="1380490"/>
                  </a:lnTo>
                  <a:lnTo>
                    <a:pt x="2538704" y="1369822"/>
                  </a:lnTo>
                  <a:close/>
                </a:path>
                <a:path extrusionOk="0" h="2648585" w="3166110">
                  <a:moveTo>
                    <a:pt x="2559913" y="1404493"/>
                  </a:moveTo>
                  <a:lnTo>
                    <a:pt x="2549372" y="1387221"/>
                  </a:lnTo>
                  <a:lnTo>
                    <a:pt x="2531973" y="1397762"/>
                  </a:lnTo>
                  <a:lnTo>
                    <a:pt x="2542641" y="1415161"/>
                  </a:lnTo>
                  <a:lnTo>
                    <a:pt x="2559913" y="1404493"/>
                  </a:lnTo>
                  <a:close/>
                </a:path>
                <a:path extrusionOk="0" h="2648585" w="3166110">
                  <a:moveTo>
                    <a:pt x="2581122" y="1439164"/>
                  </a:moveTo>
                  <a:lnTo>
                    <a:pt x="2570581" y="1421892"/>
                  </a:lnTo>
                  <a:lnTo>
                    <a:pt x="2553182" y="1432433"/>
                  </a:lnTo>
                  <a:lnTo>
                    <a:pt x="2563850" y="1449832"/>
                  </a:lnTo>
                  <a:lnTo>
                    <a:pt x="2581122" y="1439164"/>
                  </a:lnTo>
                  <a:close/>
                </a:path>
                <a:path extrusionOk="0" h="2648585" w="3166110">
                  <a:moveTo>
                    <a:pt x="2602331" y="1473962"/>
                  </a:moveTo>
                  <a:lnTo>
                    <a:pt x="2591663" y="1456563"/>
                  </a:lnTo>
                  <a:lnTo>
                    <a:pt x="2574391" y="1467104"/>
                  </a:lnTo>
                  <a:lnTo>
                    <a:pt x="2584932" y="1484503"/>
                  </a:lnTo>
                  <a:lnTo>
                    <a:pt x="2602331" y="1473962"/>
                  </a:lnTo>
                  <a:close/>
                </a:path>
                <a:path extrusionOk="0" h="2648585" w="3166110">
                  <a:moveTo>
                    <a:pt x="2617571" y="2476754"/>
                  </a:moveTo>
                  <a:lnTo>
                    <a:pt x="2500096" y="2444623"/>
                  </a:lnTo>
                  <a:lnTo>
                    <a:pt x="2491968" y="2473960"/>
                  </a:lnTo>
                  <a:lnTo>
                    <a:pt x="2609697" y="2506218"/>
                  </a:lnTo>
                  <a:lnTo>
                    <a:pt x="2617571" y="2476754"/>
                  </a:lnTo>
                  <a:close/>
                </a:path>
                <a:path extrusionOk="0" h="2648585" w="3166110">
                  <a:moveTo>
                    <a:pt x="2623540" y="1508633"/>
                  </a:moveTo>
                  <a:lnTo>
                    <a:pt x="2612872" y="1491234"/>
                  </a:lnTo>
                  <a:lnTo>
                    <a:pt x="2595600" y="1501902"/>
                  </a:lnTo>
                  <a:lnTo>
                    <a:pt x="2606141" y="1519174"/>
                  </a:lnTo>
                  <a:lnTo>
                    <a:pt x="2623540" y="1508633"/>
                  </a:lnTo>
                  <a:close/>
                </a:path>
                <a:path extrusionOk="0" h="2648585" w="3166110">
                  <a:moveTo>
                    <a:pt x="2644749" y="1543304"/>
                  </a:moveTo>
                  <a:lnTo>
                    <a:pt x="2634081" y="1525905"/>
                  </a:lnTo>
                  <a:lnTo>
                    <a:pt x="2616809" y="1536573"/>
                  </a:lnTo>
                  <a:lnTo>
                    <a:pt x="2627350" y="1553845"/>
                  </a:lnTo>
                  <a:lnTo>
                    <a:pt x="2644749" y="1543304"/>
                  </a:lnTo>
                  <a:close/>
                </a:path>
                <a:path extrusionOk="0" h="2648585" w="3166110">
                  <a:moveTo>
                    <a:pt x="2665831" y="1577975"/>
                  </a:moveTo>
                  <a:lnTo>
                    <a:pt x="2655290" y="1560576"/>
                  </a:lnTo>
                  <a:lnTo>
                    <a:pt x="2637891" y="1571244"/>
                  </a:lnTo>
                  <a:lnTo>
                    <a:pt x="2648559" y="1588516"/>
                  </a:lnTo>
                  <a:lnTo>
                    <a:pt x="2665831" y="1577975"/>
                  </a:lnTo>
                  <a:close/>
                </a:path>
                <a:path extrusionOk="0" h="2648585" w="3166110">
                  <a:moveTo>
                    <a:pt x="2687040" y="1612646"/>
                  </a:moveTo>
                  <a:lnTo>
                    <a:pt x="2676499" y="1595247"/>
                  </a:lnTo>
                  <a:lnTo>
                    <a:pt x="2659100" y="1605915"/>
                  </a:lnTo>
                  <a:lnTo>
                    <a:pt x="2669768" y="1623187"/>
                  </a:lnTo>
                  <a:lnTo>
                    <a:pt x="2687040" y="1612646"/>
                  </a:lnTo>
                  <a:close/>
                </a:path>
                <a:path extrusionOk="0" h="2648585" w="3166110">
                  <a:moveTo>
                    <a:pt x="2708249" y="1647317"/>
                  </a:moveTo>
                  <a:lnTo>
                    <a:pt x="2697708" y="1629918"/>
                  </a:lnTo>
                  <a:lnTo>
                    <a:pt x="2680309" y="1640586"/>
                  </a:lnTo>
                  <a:lnTo>
                    <a:pt x="2690977" y="1657858"/>
                  </a:lnTo>
                  <a:lnTo>
                    <a:pt x="2708249" y="1647317"/>
                  </a:lnTo>
                  <a:close/>
                </a:path>
                <a:path extrusionOk="0" h="2648585" w="3166110">
                  <a:moveTo>
                    <a:pt x="2729458" y="1681988"/>
                  </a:moveTo>
                  <a:lnTo>
                    <a:pt x="2718917" y="1664589"/>
                  </a:lnTo>
                  <a:lnTo>
                    <a:pt x="2701518" y="1675257"/>
                  </a:lnTo>
                  <a:lnTo>
                    <a:pt x="2712059" y="1692529"/>
                  </a:lnTo>
                  <a:lnTo>
                    <a:pt x="2729458" y="1681988"/>
                  </a:lnTo>
                  <a:close/>
                </a:path>
                <a:path extrusionOk="0" h="2648585" w="3166110">
                  <a:moveTo>
                    <a:pt x="2750667" y="1716659"/>
                  </a:moveTo>
                  <a:lnTo>
                    <a:pt x="2739999" y="1699260"/>
                  </a:lnTo>
                  <a:lnTo>
                    <a:pt x="2722727" y="1709928"/>
                  </a:lnTo>
                  <a:lnTo>
                    <a:pt x="2733268" y="1727200"/>
                  </a:lnTo>
                  <a:lnTo>
                    <a:pt x="2750667" y="1716659"/>
                  </a:lnTo>
                  <a:close/>
                </a:path>
                <a:path extrusionOk="0" h="2648585" w="3166110">
                  <a:moveTo>
                    <a:pt x="2771876" y="1751330"/>
                  </a:moveTo>
                  <a:lnTo>
                    <a:pt x="2761208" y="1734058"/>
                  </a:lnTo>
                  <a:lnTo>
                    <a:pt x="2743936" y="1744599"/>
                  </a:lnTo>
                  <a:lnTo>
                    <a:pt x="2754477" y="1761871"/>
                  </a:lnTo>
                  <a:lnTo>
                    <a:pt x="2771876" y="1751330"/>
                  </a:lnTo>
                  <a:close/>
                </a:path>
                <a:path extrusionOk="0" h="2648585" w="3166110">
                  <a:moveTo>
                    <a:pt x="2792958" y="1786001"/>
                  </a:moveTo>
                  <a:lnTo>
                    <a:pt x="2782417" y="1768729"/>
                  </a:lnTo>
                  <a:lnTo>
                    <a:pt x="2765145" y="1779270"/>
                  </a:lnTo>
                  <a:lnTo>
                    <a:pt x="2775686" y="1796669"/>
                  </a:lnTo>
                  <a:lnTo>
                    <a:pt x="2792958" y="1786001"/>
                  </a:lnTo>
                  <a:close/>
                </a:path>
                <a:path extrusionOk="0" h="2648585" w="3166110">
                  <a:moveTo>
                    <a:pt x="2814167" y="1820672"/>
                  </a:moveTo>
                  <a:lnTo>
                    <a:pt x="2803626" y="1803400"/>
                  </a:lnTo>
                  <a:lnTo>
                    <a:pt x="2786227" y="1813941"/>
                  </a:lnTo>
                  <a:lnTo>
                    <a:pt x="2796895" y="1831340"/>
                  </a:lnTo>
                  <a:lnTo>
                    <a:pt x="2814167" y="1820672"/>
                  </a:lnTo>
                  <a:close/>
                </a:path>
                <a:path extrusionOk="0" h="2648585" w="3166110">
                  <a:moveTo>
                    <a:pt x="2823819" y="2530475"/>
                  </a:moveTo>
                  <a:lnTo>
                    <a:pt x="2705963" y="2500249"/>
                  </a:lnTo>
                  <a:lnTo>
                    <a:pt x="2698216" y="2529713"/>
                  </a:lnTo>
                  <a:lnTo>
                    <a:pt x="2816326" y="2560066"/>
                  </a:lnTo>
                  <a:lnTo>
                    <a:pt x="2823819" y="2530475"/>
                  </a:lnTo>
                  <a:close/>
                </a:path>
                <a:path extrusionOk="0" h="2648585" w="3166110">
                  <a:moveTo>
                    <a:pt x="2835376" y="1855343"/>
                  </a:moveTo>
                  <a:lnTo>
                    <a:pt x="2824835" y="1838071"/>
                  </a:lnTo>
                  <a:lnTo>
                    <a:pt x="2807436" y="1848612"/>
                  </a:lnTo>
                  <a:lnTo>
                    <a:pt x="2818104" y="1866011"/>
                  </a:lnTo>
                  <a:lnTo>
                    <a:pt x="2835376" y="1855343"/>
                  </a:lnTo>
                  <a:close/>
                </a:path>
                <a:path extrusionOk="0" h="2648585" w="3166110">
                  <a:moveTo>
                    <a:pt x="2856585" y="1890014"/>
                  </a:moveTo>
                  <a:lnTo>
                    <a:pt x="2846044" y="1872742"/>
                  </a:lnTo>
                  <a:lnTo>
                    <a:pt x="2828645" y="1883283"/>
                  </a:lnTo>
                  <a:lnTo>
                    <a:pt x="2839186" y="1900682"/>
                  </a:lnTo>
                  <a:lnTo>
                    <a:pt x="2856585" y="1890014"/>
                  </a:lnTo>
                  <a:close/>
                </a:path>
                <a:path extrusionOk="0" h="2648585" w="3166110">
                  <a:moveTo>
                    <a:pt x="2877794" y="1924685"/>
                  </a:moveTo>
                  <a:lnTo>
                    <a:pt x="2867126" y="1907413"/>
                  </a:lnTo>
                  <a:lnTo>
                    <a:pt x="2849854" y="1917954"/>
                  </a:lnTo>
                  <a:lnTo>
                    <a:pt x="2860395" y="1935353"/>
                  </a:lnTo>
                  <a:lnTo>
                    <a:pt x="2877794" y="1924685"/>
                  </a:lnTo>
                  <a:close/>
                </a:path>
                <a:path extrusionOk="0" h="2648585" w="3166110">
                  <a:moveTo>
                    <a:pt x="2899003" y="1959356"/>
                  </a:moveTo>
                  <a:lnTo>
                    <a:pt x="2888335" y="1942084"/>
                  </a:lnTo>
                  <a:lnTo>
                    <a:pt x="2871063" y="1952625"/>
                  </a:lnTo>
                  <a:lnTo>
                    <a:pt x="2881604" y="1970024"/>
                  </a:lnTo>
                  <a:lnTo>
                    <a:pt x="2899003" y="1959356"/>
                  </a:lnTo>
                  <a:close/>
                </a:path>
                <a:path extrusionOk="0" h="2648585" w="3166110">
                  <a:moveTo>
                    <a:pt x="2920085" y="1994154"/>
                  </a:moveTo>
                  <a:lnTo>
                    <a:pt x="2909544" y="1976755"/>
                  </a:lnTo>
                  <a:lnTo>
                    <a:pt x="2892272" y="1987296"/>
                  </a:lnTo>
                  <a:lnTo>
                    <a:pt x="2902813" y="2004695"/>
                  </a:lnTo>
                  <a:lnTo>
                    <a:pt x="2920085" y="1994154"/>
                  </a:lnTo>
                  <a:close/>
                </a:path>
                <a:path extrusionOk="0" h="2648585" w="3166110">
                  <a:moveTo>
                    <a:pt x="2941294" y="2028825"/>
                  </a:moveTo>
                  <a:lnTo>
                    <a:pt x="2930753" y="2011426"/>
                  </a:lnTo>
                  <a:lnTo>
                    <a:pt x="2913354" y="2021967"/>
                  </a:lnTo>
                  <a:lnTo>
                    <a:pt x="2924022" y="2039366"/>
                  </a:lnTo>
                  <a:lnTo>
                    <a:pt x="2941294" y="2028825"/>
                  </a:lnTo>
                  <a:close/>
                </a:path>
                <a:path extrusionOk="0" h="2648585" w="3166110">
                  <a:moveTo>
                    <a:pt x="2962503" y="2063496"/>
                  </a:moveTo>
                  <a:lnTo>
                    <a:pt x="2951962" y="2046097"/>
                  </a:lnTo>
                  <a:lnTo>
                    <a:pt x="2934563" y="2056765"/>
                  </a:lnTo>
                  <a:lnTo>
                    <a:pt x="2945231" y="2074037"/>
                  </a:lnTo>
                  <a:lnTo>
                    <a:pt x="2962503" y="2063496"/>
                  </a:lnTo>
                  <a:close/>
                </a:path>
                <a:path extrusionOk="0" h="2648585" w="3166110">
                  <a:moveTo>
                    <a:pt x="2983712" y="2098167"/>
                  </a:moveTo>
                  <a:lnTo>
                    <a:pt x="2973171" y="2080768"/>
                  </a:lnTo>
                  <a:lnTo>
                    <a:pt x="2955772" y="2091436"/>
                  </a:lnTo>
                  <a:lnTo>
                    <a:pt x="2966313" y="2108708"/>
                  </a:lnTo>
                  <a:lnTo>
                    <a:pt x="2983712" y="2098167"/>
                  </a:lnTo>
                  <a:close/>
                </a:path>
                <a:path extrusionOk="0" h="2648585" w="3166110">
                  <a:moveTo>
                    <a:pt x="3004921" y="2132838"/>
                  </a:moveTo>
                  <a:lnTo>
                    <a:pt x="2994253" y="2115439"/>
                  </a:lnTo>
                  <a:lnTo>
                    <a:pt x="2976981" y="2126107"/>
                  </a:lnTo>
                  <a:lnTo>
                    <a:pt x="2987522" y="2143379"/>
                  </a:lnTo>
                  <a:lnTo>
                    <a:pt x="3004921" y="2132838"/>
                  </a:lnTo>
                  <a:close/>
                </a:path>
                <a:path extrusionOk="0" h="2648585" w="3166110">
                  <a:moveTo>
                    <a:pt x="3026130" y="2167509"/>
                  </a:moveTo>
                  <a:lnTo>
                    <a:pt x="3015462" y="2150110"/>
                  </a:lnTo>
                  <a:lnTo>
                    <a:pt x="2998190" y="2160778"/>
                  </a:lnTo>
                  <a:lnTo>
                    <a:pt x="3008731" y="2178050"/>
                  </a:lnTo>
                  <a:lnTo>
                    <a:pt x="3026130" y="2167509"/>
                  </a:lnTo>
                  <a:close/>
                </a:path>
                <a:path extrusionOk="0" h="2648585" w="3166110">
                  <a:moveTo>
                    <a:pt x="3047339" y="2202180"/>
                  </a:moveTo>
                  <a:lnTo>
                    <a:pt x="3036671" y="2184781"/>
                  </a:lnTo>
                  <a:lnTo>
                    <a:pt x="3019399" y="2195449"/>
                  </a:lnTo>
                  <a:lnTo>
                    <a:pt x="3029940" y="2212721"/>
                  </a:lnTo>
                  <a:lnTo>
                    <a:pt x="3047339" y="2202180"/>
                  </a:lnTo>
                  <a:close/>
                </a:path>
                <a:path extrusionOk="0" h="2648585" w="3166110">
                  <a:moveTo>
                    <a:pt x="3068421" y="2236851"/>
                  </a:moveTo>
                  <a:lnTo>
                    <a:pt x="3057880" y="2219452"/>
                  </a:lnTo>
                  <a:lnTo>
                    <a:pt x="3040481" y="2230120"/>
                  </a:lnTo>
                  <a:lnTo>
                    <a:pt x="3051149" y="2247392"/>
                  </a:lnTo>
                  <a:lnTo>
                    <a:pt x="3068421" y="2236851"/>
                  </a:lnTo>
                  <a:close/>
                </a:path>
                <a:path extrusionOk="0" h="2648585" w="3166110">
                  <a:moveTo>
                    <a:pt x="3085058" y="2611374"/>
                  </a:moveTo>
                  <a:lnTo>
                    <a:pt x="3063633" y="2593086"/>
                  </a:lnTo>
                  <a:lnTo>
                    <a:pt x="2955518" y="2500757"/>
                  </a:lnTo>
                  <a:lnTo>
                    <a:pt x="2940850" y="2559824"/>
                  </a:lnTo>
                  <a:lnTo>
                    <a:pt x="2912465" y="2552827"/>
                  </a:lnTo>
                  <a:lnTo>
                    <a:pt x="2905099" y="2582291"/>
                  </a:lnTo>
                  <a:lnTo>
                    <a:pt x="2933496" y="2589428"/>
                  </a:lnTo>
                  <a:lnTo>
                    <a:pt x="2918815" y="2648585"/>
                  </a:lnTo>
                  <a:lnTo>
                    <a:pt x="3085058" y="2611374"/>
                  </a:lnTo>
                  <a:close/>
                </a:path>
                <a:path extrusionOk="0" h="2648585" w="3166110">
                  <a:moveTo>
                    <a:pt x="3089630" y="2271522"/>
                  </a:moveTo>
                  <a:lnTo>
                    <a:pt x="3079089" y="2254250"/>
                  </a:lnTo>
                  <a:lnTo>
                    <a:pt x="3061690" y="2264791"/>
                  </a:lnTo>
                  <a:lnTo>
                    <a:pt x="3072358" y="2282063"/>
                  </a:lnTo>
                  <a:lnTo>
                    <a:pt x="3089630" y="2271522"/>
                  </a:lnTo>
                  <a:close/>
                </a:path>
                <a:path extrusionOk="0" h="2648585" w="3166110">
                  <a:moveTo>
                    <a:pt x="3110839" y="2306193"/>
                  </a:moveTo>
                  <a:lnTo>
                    <a:pt x="3100298" y="2288921"/>
                  </a:lnTo>
                  <a:lnTo>
                    <a:pt x="3082899" y="2299462"/>
                  </a:lnTo>
                  <a:lnTo>
                    <a:pt x="3093567" y="2316861"/>
                  </a:lnTo>
                  <a:lnTo>
                    <a:pt x="3110839" y="2306193"/>
                  </a:lnTo>
                  <a:close/>
                </a:path>
                <a:path extrusionOk="0" h="2648585" w="3166110">
                  <a:moveTo>
                    <a:pt x="3132048" y="2340864"/>
                  </a:moveTo>
                  <a:lnTo>
                    <a:pt x="3121380" y="2323592"/>
                  </a:lnTo>
                  <a:lnTo>
                    <a:pt x="3104108" y="2334133"/>
                  </a:lnTo>
                  <a:lnTo>
                    <a:pt x="3114649" y="2351532"/>
                  </a:lnTo>
                  <a:lnTo>
                    <a:pt x="3132048" y="2340864"/>
                  </a:lnTo>
                  <a:close/>
                </a:path>
                <a:path extrusionOk="0" h="2648585" w="3166110">
                  <a:moveTo>
                    <a:pt x="3166084" y="2416048"/>
                  </a:moveTo>
                  <a:lnTo>
                    <a:pt x="3158845" y="2331212"/>
                  </a:lnTo>
                  <a:lnTo>
                    <a:pt x="3093821" y="2370963"/>
                  </a:lnTo>
                  <a:lnTo>
                    <a:pt x="3166084" y="241604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33" name="Google Shape;933;p23"/>
          <p:cNvSpPr txBox="1"/>
          <p:nvPr/>
        </p:nvSpPr>
        <p:spPr>
          <a:xfrm>
            <a:off x="3747770" y="2259647"/>
            <a:ext cx="3023235" cy="1002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Via PCEP: Central Controller  Instructions (CCI) for each  forwarding action along the path  like static LSPs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934" name="Google Shape;934;p23"/>
          <p:cNvGrpSpPr/>
          <p:nvPr/>
        </p:nvGrpSpPr>
        <p:grpSpPr>
          <a:xfrm>
            <a:off x="7657943" y="2324099"/>
            <a:ext cx="3758565" cy="3578861"/>
            <a:chOff x="7657943" y="2324099"/>
            <a:chExt cx="3758565" cy="3578861"/>
          </a:xfrm>
        </p:grpSpPr>
        <p:sp>
          <p:nvSpPr>
            <p:cNvPr id="935" name="Google Shape;935;p23"/>
            <p:cNvSpPr/>
            <p:nvPr/>
          </p:nvSpPr>
          <p:spPr>
            <a:xfrm>
              <a:off x="7657943" y="4145771"/>
              <a:ext cx="3758451" cy="1707623"/>
            </a:xfrm>
            <a:prstGeom prst="rect">
              <a:avLst/>
            </a:pr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6" name="Google Shape;936;p23"/>
            <p:cNvSpPr/>
            <p:nvPr/>
          </p:nvSpPr>
          <p:spPr>
            <a:xfrm>
              <a:off x="7657943" y="4145771"/>
              <a:ext cx="3758565" cy="1708150"/>
            </a:xfrm>
            <a:custGeom>
              <a:rect b="b" l="l" r="r" t="t"/>
              <a:pathLst>
                <a:path extrusionOk="0" h="1708150" w="3758565">
                  <a:moveTo>
                    <a:pt x="341659" y="562245"/>
                  </a:moveTo>
                  <a:lnTo>
                    <a:pt x="336573" y="525198"/>
                  </a:lnTo>
                  <a:lnTo>
                    <a:pt x="337530" y="488724"/>
                  </a:lnTo>
                  <a:lnTo>
                    <a:pt x="344277" y="453031"/>
                  </a:lnTo>
                  <a:lnTo>
                    <a:pt x="374131" y="384805"/>
                  </a:lnTo>
                  <a:lnTo>
                    <a:pt x="396733" y="352683"/>
                  </a:lnTo>
                  <a:lnTo>
                    <a:pt x="424115" y="322163"/>
                  </a:lnTo>
                  <a:lnTo>
                    <a:pt x="456023" y="293450"/>
                  </a:lnTo>
                  <a:lnTo>
                    <a:pt x="492206" y="266749"/>
                  </a:lnTo>
                  <a:lnTo>
                    <a:pt x="532410" y="242265"/>
                  </a:lnTo>
                  <a:lnTo>
                    <a:pt x="576383" y="220204"/>
                  </a:lnTo>
                  <a:lnTo>
                    <a:pt x="623873" y="200772"/>
                  </a:lnTo>
                  <a:lnTo>
                    <a:pt x="674627" y="184173"/>
                  </a:lnTo>
                  <a:lnTo>
                    <a:pt x="728392" y="170613"/>
                  </a:lnTo>
                  <a:lnTo>
                    <a:pt x="784915" y="160298"/>
                  </a:lnTo>
                  <a:lnTo>
                    <a:pt x="843944" y="153432"/>
                  </a:lnTo>
                  <a:lnTo>
                    <a:pt x="892820" y="150611"/>
                  </a:lnTo>
                  <a:lnTo>
                    <a:pt x="941649" y="150319"/>
                  </a:lnTo>
                  <a:lnTo>
                    <a:pt x="990184" y="152524"/>
                  </a:lnTo>
                  <a:lnTo>
                    <a:pt x="1038175" y="157195"/>
                  </a:lnTo>
                  <a:lnTo>
                    <a:pt x="1085375" y="164300"/>
                  </a:lnTo>
                  <a:lnTo>
                    <a:pt x="1131534" y="173810"/>
                  </a:lnTo>
                  <a:lnTo>
                    <a:pt x="1176404" y="185692"/>
                  </a:lnTo>
                  <a:lnTo>
                    <a:pt x="1219737" y="199914"/>
                  </a:lnTo>
                  <a:lnTo>
                    <a:pt x="1247859" y="171267"/>
                  </a:lnTo>
                  <a:lnTo>
                    <a:pt x="1280421" y="145364"/>
                  </a:lnTo>
                  <a:lnTo>
                    <a:pt x="1316953" y="122294"/>
                  </a:lnTo>
                  <a:lnTo>
                    <a:pt x="1356986" y="102147"/>
                  </a:lnTo>
                  <a:lnTo>
                    <a:pt x="1400050" y="85012"/>
                  </a:lnTo>
                  <a:lnTo>
                    <a:pt x="1445675" y="70979"/>
                  </a:lnTo>
                  <a:lnTo>
                    <a:pt x="1493391" y="60135"/>
                  </a:lnTo>
                  <a:lnTo>
                    <a:pt x="1542728" y="52571"/>
                  </a:lnTo>
                  <a:lnTo>
                    <a:pt x="1593216" y="48375"/>
                  </a:lnTo>
                  <a:lnTo>
                    <a:pt x="1644386" y="47636"/>
                  </a:lnTo>
                  <a:lnTo>
                    <a:pt x="1695767" y="50445"/>
                  </a:lnTo>
                  <a:lnTo>
                    <a:pt x="1746890" y="56889"/>
                  </a:lnTo>
                  <a:lnTo>
                    <a:pt x="1797285" y="67059"/>
                  </a:lnTo>
                  <a:lnTo>
                    <a:pt x="1846482" y="81042"/>
                  </a:lnTo>
                  <a:lnTo>
                    <a:pt x="1903188" y="103172"/>
                  </a:lnTo>
                  <a:lnTo>
                    <a:pt x="1954178" y="130064"/>
                  </a:lnTo>
                  <a:lnTo>
                    <a:pt x="1982871" y="100141"/>
                  </a:lnTo>
                  <a:lnTo>
                    <a:pt x="2017438" y="73794"/>
                  </a:lnTo>
                  <a:lnTo>
                    <a:pt x="2057093" y="51188"/>
                  </a:lnTo>
                  <a:lnTo>
                    <a:pt x="2101047" y="32486"/>
                  </a:lnTo>
                  <a:lnTo>
                    <a:pt x="2148513" y="17853"/>
                  </a:lnTo>
                  <a:lnTo>
                    <a:pt x="2198703" y="7452"/>
                  </a:lnTo>
                  <a:lnTo>
                    <a:pt x="2250829" y="1446"/>
                  </a:lnTo>
                  <a:lnTo>
                    <a:pt x="2304104" y="0"/>
                  </a:lnTo>
                  <a:lnTo>
                    <a:pt x="2357739" y="3276"/>
                  </a:lnTo>
                  <a:lnTo>
                    <a:pt x="2410947" y="11440"/>
                  </a:lnTo>
                  <a:lnTo>
                    <a:pt x="2462940" y="24654"/>
                  </a:lnTo>
                  <a:lnTo>
                    <a:pt x="2500528" y="37983"/>
                  </a:lnTo>
                  <a:lnTo>
                    <a:pt x="2535330" y="53848"/>
                  </a:lnTo>
                  <a:lnTo>
                    <a:pt x="2595147" y="92472"/>
                  </a:lnTo>
                  <a:lnTo>
                    <a:pt x="2631894" y="68837"/>
                  </a:lnTo>
                  <a:lnTo>
                    <a:pt x="2672187" y="48651"/>
                  </a:lnTo>
                  <a:lnTo>
                    <a:pt x="2715469" y="31942"/>
                  </a:lnTo>
                  <a:lnTo>
                    <a:pt x="2761183" y="18738"/>
                  </a:lnTo>
                  <a:lnTo>
                    <a:pt x="2808772" y="9065"/>
                  </a:lnTo>
                  <a:lnTo>
                    <a:pt x="2857679" y="2952"/>
                  </a:lnTo>
                  <a:lnTo>
                    <a:pt x="2907347" y="425"/>
                  </a:lnTo>
                  <a:lnTo>
                    <a:pt x="2957219" y="1513"/>
                  </a:lnTo>
                  <a:lnTo>
                    <a:pt x="3006738" y="6242"/>
                  </a:lnTo>
                  <a:lnTo>
                    <a:pt x="3055347" y="14639"/>
                  </a:lnTo>
                  <a:lnTo>
                    <a:pt x="3102489" y="26733"/>
                  </a:lnTo>
                  <a:lnTo>
                    <a:pt x="3147606" y="42551"/>
                  </a:lnTo>
                  <a:lnTo>
                    <a:pt x="3190142" y="62119"/>
                  </a:lnTo>
                  <a:lnTo>
                    <a:pt x="3241462" y="94097"/>
                  </a:lnTo>
                  <a:lnTo>
                    <a:pt x="3282852" y="130779"/>
                  </a:lnTo>
                  <a:lnTo>
                    <a:pt x="3313479" y="171294"/>
                  </a:lnTo>
                  <a:lnTo>
                    <a:pt x="3332509" y="214773"/>
                  </a:lnTo>
                  <a:lnTo>
                    <a:pt x="3392087" y="227541"/>
                  </a:lnTo>
                  <a:lnTo>
                    <a:pt x="3447055" y="244734"/>
                  </a:lnTo>
                  <a:lnTo>
                    <a:pt x="3497026" y="265932"/>
                  </a:lnTo>
                  <a:lnTo>
                    <a:pt x="3541612" y="290715"/>
                  </a:lnTo>
                  <a:lnTo>
                    <a:pt x="3580428" y="318659"/>
                  </a:lnTo>
                  <a:lnTo>
                    <a:pt x="3613084" y="349346"/>
                  </a:lnTo>
                  <a:lnTo>
                    <a:pt x="3639195" y="382352"/>
                  </a:lnTo>
                  <a:lnTo>
                    <a:pt x="3658373" y="417258"/>
                  </a:lnTo>
                  <a:lnTo>
                    <a:pt x="3670230" y="453642"/>
                  </a:lnTo>
                  <a:lnTo>
                    <a:pt x="3674380" y="491084"/>
                  </a:lnTo>
                  <a:lnTo>
                    <a:pt x="3670436" y="529161"/>
                  </a:lnTo>
                  <a:lnTo>
                    <a:pt x="3658010" y="567452"/>
                  </a:lnTo>
                  <a:lnTo>
                    <a:pt x="3636801" y="605298"/>
                  </a:lnTo>
                  <a:lnTo>
                    <a:pt x="3673124" y="638072"/>
                  </a:lnTo>
                  <a:lnTo>
                    <a:pt x="3702940" y="672379"/>
                  </a:lnTo>
                  <a:lnTo>
                    <a:pt x="3726314" y="707908"/>
                  </a:lnTo>
                  <a:lnTo>
                    <a:pt x="3743313" y="744348"/>
                  </a:lnTo>
                  <a:lnTo>
                    <a:pt x="3754004" y="781386"/>
                  </a:lnTo>
                  <a:lnTo>
                    <a:pt x="3758451" y="818711"/>
                  </a:lnTo>
                  <a:lnTo>
                    <a:pt x="3756722" y="856011"/>
                  </a:lnTo>
                  <a:lnTo>
                    <a:pt x="3734999" y="929289"/>
                  </a:lnTo>
                  <a:lnTo>
                    <a:pt x="3715137" y="964642"/>
                  </a:lnTo>
                  <a:lnTo>
                    <a:pt x="3689363" y="998724"/>
                  </a:lnTo>
                  <a:lnTo>
                    <a:pt x="3657743" y="1031222"/>
                  </a:lnTo>
                  <a:lnTo>
                    <a:pt x="3620344" y="1061824"/>
                  </a:lnTo>
                  <a:lnTo>
                    <a:pt x="3577231" y="1090218"/>
                  </a:lnTo>
                  <a:lnTo>
                    <a:pt x="3528470" y="1116092"/>
                  </a:lnTo>
                  <a:lnTo>
                    <a:pt x="3487164" y="1134019"/>
                  </a:lnTo>
                  <a:lnTo>
                    <a:pt x="3443681" y="1149653"/>
                  </a:lnTo>
                  <a:lnTo>
                    <a:pt x="3398279" y="1162924"/>
                  </a:lnTo>
                  <a:lnTo>
                    <a:pt x="3351216" y="1173760"/>
                  </a:lnTo>
                  <a:lnTo>
                    <a:pt x="3302748" y="1182091"/>
                  </a:lnTo>
                  <a:lnTo>
                    <a:pt x="3253134" y="1187847"/>
                  </a:lnTo>
                  <a:lnTo>
                    <a:pt x="3249294" y="1224062"/>
                  </a:lnTo>
                  <a:lnTo>
                    <a:pt x="3222494" y="1292488"/>
                  </a:lnTo>
                  <a:lnTo>
                    <a:pt x="3200294" y="1324235"/>
                  </a:lnTo>
                  <a:lnTo>
                    <a:pt x="3172736" y="1354030"/>
                  </a:lnTo>
                  <a:lnTo>
                    <a:pt x="3140201" y="1381641"/>
                  </a:lnTo>
                  <a:lnTo>
                    <a:pt x="3103068" y="1406837"/>
                  </a:lnTo>
                  <a:lnTo>
                    <a:pt x="3061719" y="1429385"/>
                  </a:lnTo>
                  <a:lnTo>
                    <a:pt x="3016535" y="1449054"/>
                  </a:lnTo>
                  <a:lnTo>
                    <a:pt x="2967895" y="1465614"/>
                  </a:lnTo>
                  <a:lnTo>
                    <a:pt x="2916182" y="1478831"/>
                  </a:lnTo>
                  <a:lnTo>
                    <a:pt x="2861775" y="1488474"/>
                  </a:lnTo>
                  <a:lnTo>
                    <a:pt x="2805056" y="1494313"/>
                  </a:lnTo>
                  <a:lnTo>
                    <a:pt x="2746404" y="1496114"/>
                  </a:lnTo>
                  <a:lnTo>
                    <a:pt x="2691089" y="1493951"/>
                  </a:lnTo>
                  <a:lnTo>
                    <a:pt x="2636725" y="1488067"/>
                  </a:lnTo>
                  <a:lnTo>
                    <a:pt x="2583806" y="1478550"/>
                  </a:lnTo>
                  <a:lnTo>
                    <a:pt x="2532825" y="1465485"/>
                  </a:lnTo>
                  <a:lnTo>
                    <a:pt x="2484276" y="1448959"/>
                  </a:lnTo>
                  <a:lnTo>
                    <a:pt x="2465318" y="1482036"/>
                  </a:lnTo>
                  <a:lnTo>
                    <a:pt x="2441818" y="1513275"/>
                  </a:lnTo>
                  <a:lnTo>
                    <a:pt x="2414082" y="1542572"/>
                  </a:lnTo>
                  <a:lnTo>
                    <a:pt x="2382416" y="1569826"/>
                  </a:lnTo>
                  <a:lnTo>
                    <a:pt x="2347127" y="1594936"/>
                  </a:lnTo>
                  <a:lnTo>
                    <a:pt x="2308522" y="1617799"/>
                  </a:lnTo>
                  <a:lnTo>
                    <a:pt x="2266907" y="1638315"/>
                  </a:lnTo>
                  <a:lnTo>
                    <a:pt x="2222588" y="1656380"/>
                  </a:lnTo>
                  <a:lnTo>
                    <a:pt x="2175872" y="1671894"/>
                  </a:lnTo>
                  <a:lnTo>
                    <a:pt x="2127066" y="1684754"/>
                  </a:lnTo>
                  <a:lnTo>
                    <a:pt x="2076475" y="1694859"/>
                  </a:lnTo>
                  <a:lnTo>
                    <a:pt x="2024407" y="1702106"/>
                  </a:lnTo>
                  <a:lnTo>
                    <a:pt x="1971168" y="1706395"/>
                  </a:lnTo>
                  <a:lnTo>
                    <a:pt x="1917064" y="1707623"/>
                  </a:lnTo>
                  <a:lnTo>
                    <a:pt x="1862402" y="1705688"/>
                  </a:lnTo>
                  <a:lnTo>
                    <a:pt x="1807488" y="1700488"/>
                  </a:lnTo>
                  <a:lnTo>
                    <a:pt x="1752629" y="1691923"/>
                  </a:lnTo>
                  <a:lnTo>
                    <a:pt x="1698079" y="1679816"/>
                  </a:lnTo>
                  <a:lnTo>
                    <a:pt x="1646014" y="1664530"/>
                  </a:lnTo>
                  <a:lnTo>
                    <a:pt x="1596775" y="1646218"/>
                  </a:lnTo>
                  <a:lnTo>
                    <a:pt x="1550702" y="1625036"/>
                  </a:lnTo>
                  <a:lnTo>
                    <a:pt x="1508134" y="1601135"/>
                  </a:lnTo>
                  <a:lnTo>
                    <a:pt x="1469412" y="1574671"/>
                  </a:lnTo>
                  <a:lnTo>
                    <a:pt x="1434875" y="1545797"/>
                  </a:lnTo>
                  <a:lnTo>
                    <a:pt x="1386562" y="1562215"/>
                  </a:lnTo>
                  <a:lnTo>
                    <a:pt x="1337068" y="1575936"/>
                  </a:lnTo>
                  <a:lnTo>
                    <a:pt x="1286631" y="1586996"/>
                  </a:lnTo>
                  <a:lnTo>
                    <a:pt x="1235486" y="1595431"/>
                  </a:lnTo>
                  <a:lnTo>
                    <a:pt x="1183872" y="1601279"/>
                  </a:lnTo>
                  <a:lnTo>
                    <a:pt x="1132024" y="1604575"/>
                  </a:lnTo>
                  <a:lnTo>
                    <a:pt x="1080179" y="1605357"/>
                  </a:lnTo>
                  <a:lnTo>
                    <a:pt x="1028575" y="1603661"/>
                  </a:lnTo>
                  <a:lnTo>
                    <a:pt x="977448" y="1599524"/>
                  </a:lnTo>
                  <a:lnTo>
                    <a:pt x="927034" y="1592982"/>
                  </a:lnTo>
                  <a:lnTo>
                    <a:pt x="877571" y="1584072"/>
                  </a:lnTo>
                  <a:lnTo>
                    <a:pt x="829296" y="1572831"/>
                  </a:lnTo>
                  <a:lnTo>
                    <a:pt x="782444" y="1559295"/>
                  </a:lnTo>
                  <a:lnTo>
                    <a:pt x="737254" y="1543501"/>
                  </a:lnTo>
                  <a:lnTo>
                    <a:pt x="693961" y="1525485"/>
                  </a:lnTo>
                  <a:lnTo>
                    <a:pt x="652803" y="1505285"/>
                  </a:lnTo>
                  <a:lnTo>
                    <a:pt x="614017" y="1482936"/>
                  </a:lnTo>
                  <a:lnTo>
                    <a:pt x="577838" y="1458476"/>
                  </a:lnTo>
                  <a:lnTo>
                    <a:pt x="544504" y="1431940"/>
                  </a:lnTo>
                  <a:lnTo>
                    <a:pt x="514252" y="1403366"/>
                  </a:lnTo>
                  <a:lnTo>
                    <a:pt x="507140" y="1395873"/>
                  </a:lnTo>
                  <a:lnTo>
                    <a:pt x="451066" y="1397397"/>
                  </a:lnTo>
                  <a:lnTo>
                    <a:pt x="396606" y="1393935"/>
                  </a:lnTo>
                  <a:lnTo>
                    <a:pt x="344413" y="1385807"/>
                  </a:lnTo>
                  <a:lnTo>
                    <a:pt x="295138" y="1373329"/>
                  </a:lnTo>
                  <a:lnTo>
                    <a:pt x="249432" y="1356820"/>
                  </a:lnTo>
                  <a:lnTo>
                    <a:pt x="207947" y="1336597"/>
                  </a:lnTo>
                  <a:lnTo>
                    <a:pt x="171335" y="1312978"/>
                  </a:lnTo>
                  <a:lnTo>
                    <a:pt x="140248" y="1286280"/>
                  </a:lnTo>
                  <a:lnTo>
                    <a:pt x="115335" y="1256822"/>
                  </a:lnTo>
                  <a:lnTo>
                    <a:pt x="86643" y="1190895"/>
                  </a:lnTo>
                  <a:lnTo>
                    <a:pt x="84722" y="1150031"/>
                  </a:lnTo>
                  <a:lnTo>
                    <a:pt x="94194" y="1110014"/>
                  </a:lnTo>
                  <a:lnTo>
                    <a:pt x="114597" y="1071722"/>
                  </a:lnTo>
                  <a:lnTo>
                    <a:pt x="145466" y="1036033"/>
                  </a:lnTo>
                  <a:lnTo>
                    <a:pt x="186338" y="1003824"/>
                  </a:lnTo>
                  <a:lnTo>
                    <a:pt x="135982" y="981924"/>
                  </a:lnTo>
                  <a:lnTo>
                    <a:pt x="93075" y="955985"/>
                  </a:lnTo>
                  <a:lnTo>
                    <a:pt x="57894" y="926668"/>
                  </a:lnTo>
                  <a:lnTo>
                    <a:pt x="30718" y="894637"/>
                  </a:lnTo>
                  <a:lnTo>
                    <a:pt x="11824" y="860552"/>
                  </a:lnTo>
                  <a:lnTo>
                    <a:pt x="0" y="788874"/>
                  </a:lnTo>
                  <a:lnTo>
                    <a:pt x="7624" y="752604"/>
                  </a:lnTo>
                  <a:lnTo>
                    <a:pt x="24644" y="716930"/>
                  </a:lnTo>
                  <a:lnTo>
                    <a:pt x="51337" y="682514"/>
                  </a:lnTo>
                  <a:lnTo>
                    <a:pt x="85413" y="652084"/>
                  </a:lnTo>
                  <a:lnTo>
                    <a:pt x="126206" y="625679"/>
                  </a:lnTo>
                  <a:lnTo>
                    <a:pt x="172813" y="603663"/>
                  </a:lnTo>
                  <a:lnTo>
                    <a:pt x="224330" y="586399"/>
                  </a:lnTo>
                  <a:lnTo>
                    <a:pt x="279855" y="574250"/>
                  </a:lnTo>
                  <a:lnTo>
                    <a:pt x="338484" y="567579"/>
                  </a:lnTo>
                  <a:lnTo>
                    <a:pt x="341659" y="562245"/>
                  </a:lnTo>
                  <a:close/>
                </a:path>
                <a:path extrusionOk="0" h="1708150" w="3758565">
                  <a:moveTo>
                    <a:pt x="410493" y="1028716"/>
                  </a:moveTo>
                  <a:lnTo>
                    <a:pt x="353030" y="1028760"/>
                  </a:lnTo>
                  <a:lnTo>
                    <a:pt x="296543" y="1023446"/>
                  </a:lnTo>
                  <a:lnTo>
                    <a:pt x="242008" y="1012893"/>
                  </a:lnTo>
                  <a:lnTo>
                    <a:pt x="190402" y="997220"/>
                  </a:lnTo>
                </a:path>
                <a:path extrusionOk="0" h="1708150" w="3758565">
                  <a:moveTo>
                    <a:pt x="604803" y="1373267"/>
                  </a:moveTo>
                  <a:lnTo>
                    <a:pt x="581312" y="1378504"/>
                  </a:lnTo>
                  <a:lnTo>
                    <a:pt x="557369" y="1382776"/>
                  </a:lnTo>
                  <a:lnTo>
                    <a:pt x="533044" y="1386072"/>
                  </a:lnTo>
                  <a:lnTo>
                    <a:pt x="508410" y="1388380"/>
                  </a:lnTo>
                </a:path>
                <a:path extrusionOk="0" h="1708150" w="3758565">
                  <a:moveTo>
                    <a:pt x="1434621" y="1538913"/>
                  </a:moveTo>
                  <a:lnTo>
                    <a:pt x="1417909" y="1522468"/>
                  </a:lnTo>
                  <a:lnTo>
                    <a:pt x="1402649" y="1505503"/>
                  </a:lnTo>
                  <a:lnTo>
                    <a:pt x="1388866" y="1488057"/>
                  </a:lnTo>
                  <a:lnTo>
                    <a:pt x="1376582" y="1470168"/>
                  </a:lnTo>
                </a:path>
                <a:path extrusionOk="0" h="1708150" w="3758565">
                  <a:moveTo>
                    <a:pt x="2507771" y="1367425"/>
                  </a:moveTo>
                  <a:lnTo>
                    <a:pt x="2504392" y="1386589"/>
                  </a:lnTo>
                  <a:lnTo>
                    <a:pt x="2499405" y="1405579"/>
                  </a:lnTo>
                  <a:lnTo>
                    <a:pt x="2492823" y="1424365"/>
                  </a:lnTo>
                  <a:lnTo>
                    <a:pt x="2484657" y="1442914"/>
                  </a:lnTo>
                </a:path>
                <a:path extrusionOk="0" h="1708150" w="3758565">
                  <a:moveTo>
                    <a:pt x="2968527" y="901335"/>
                  </a:moveTo>
                  <a:lnTo>
                    <a:pt x="3024159" y="920876"/>
                  </a:lnTo>
                  <a:lnTo>
                    <a:pt x="3074635" y="944270"/>
                  </a:lnTo>
                  <a:lnTo>
                    <a:pt x="3119568" y="971129"/>
                  </a:lnTo>
                  <a:lnTo>
                    <a:pt x="3158571" y="1001064"/>
                  </a:lnTo>
                  <a:lnTo>
                    <a:pt x="3191257" y="1033687"/>
                  </a:lnTo>
                  <a:lnTo>
                    <a:pt x="3217240" y="1068608"/>
                  </a:lnTo>
                  <a:lnTo>
                    <a:pt x="3236133" y="1105439"/>
                  </a:lnTo>
                  <a:lnTo>
                    <a:pt x="3247550" y="1143791"/>
                  </a:lnTo>
                  <a:lnTo>
                    <a:pt x="3251102" y="1183275"/>
                  </a:lnTo>
                </a:path>
                <a:path extrusionOk="0" h="1708150" w="3758565">
                  <a:moveTo>
                    <a:pt x="3635023" y="601107"/>
                  </a:moveTo>
                  <a:lnTo>
                    <a:pt x="3611126" y="630780"/>
                  </a:lnTo>
                  <a:lnTo>
                    <a:pt x="3581953" y="658464"/>
                  </a:lnTo>
                  <a:lnTo>
                    <a:pt x="3547852" y="683885"/>
                  </a:lnTo>
                  <a:lnTo>
                    <a:pt x="3509166" y="706771"/>
                  </a:lnTo>
                </a:path>
                <a:path extrusionOk="0" h="1708150" w="3758565">
                  <a:moveTo>
                    <a:pt x="3333144" y="208804"/>
                  </a:moveTo>
                  <a:lnTo>
                    <a:pt x="3336212" y="221211"/>
                  </a:lnTo>
                  <a:lnTo>
                    <a:pt x="3338351" y="233665"/>
                  </a:lnTo>
                  <a:lnTo>
                    <a:pt x="3339538" y="246166"/>
                  </a:lnTo>
                  <a:lnTo>
                    <a:pt x="3339748" y="258715"/>
                  </a:lnTo>
                </a:path>
                <a:path extrusionOk="0" h="1708150" w="3758565">
                  <a:moveTo>
                    <a:pt x="2529615" y="150638"/>
                  </a:moveTo>
                  <a:lnTo>
                    <a:pt x="2542891" y="133622"/>
                  </a:lnTo>
                  <a:lnTo>
                    <a:pt x="2558095" y="117285"/>
                  </a:lnTo>
                  <a:lnTo>
                    <a:pt x="2575157" y="101686"/>
                  </a:lnTo>
                  <a:lnTo>
                    <a:pt x="2594004" y="86884"/>
                  </a:lnTo>
                </a:path>
                <a:path extrusionOk="0" h="1708150" w="3758565">
                  <a:moveTo>
                    <a:pt x="1926746" y="180864"/>
                  </a:moveTo>
                  <a:lnTo>
                    <a:pt x="1932485" y="166755"/>
                  </a:lnTo>
                  <a:lnTo>
                    <a:pt x="1939605" y="152861"/>
                  </a:lnTo>
                  <a:lnTo>
                    <a:pt x="1948106" y="139252"/>
                  </a:lnTo>
                  <a:lnTo>
                    <a:pt x="1957988" y="126000"/>
                  </a:lnTo>
                </a:path>
                <a:path extrusionOk="0" h="1708150" w="3758565">
                  <a:moveTo>
                    <a:pt x="1219356" y="199533"/>
                  </a:moveTo>
                  <a:lnTo>
                    <a:pt x="1249463" y="211243"/>
                  </a:lnTo>
                  <a:lnTo>
                    <a:pt x="1278380" y="224060"/>
                  </a:lnTo>
                  <a:lnTo>
                    <a:pt x="1306010" y="237949"/>
                  </a:lnTo>
                  <a:lnTo>
                    <a:pt x="1332259" y="252873"/>
                  </a:lnTo>
                </a:path>
                <a:path extrusionOk="0" h="1708150" w="3758565">
                  <a:moveTo>
                    <a:pt x="361344" y="618252"/>
                  </a:moveTo>
                  <a:lnTo>
                    <a:pt x="355054" y="604447"/>
                  </a:lnTo>
                  <a:lnTo>
                    <a:pt x="349692" y="590487"/>
                  </a:lnTo>
                  <a:lnTo>
                    <a:pt x="345235" y="576408"/>
                  </a:lnTo>
                  <a:lnTo>
                    <a:pt x="341659" y="562245"/>
                  </a:lnTo>
                </a:path>
              </a:pathLst>
            </a:custGeom>
            <a:noFill/>
            <a:ln cap="flat" cmpd="sng" w="10150">
              <a:solidFill>
                <a:srgbClr val="E84B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7" name="Google Shape;937;p23"/>
            <p:cNvSpPr/>
            <p:nvPr/>
          </p:nvSpPr>
          <p:spPr>
            <a:xfrm>
              <a:off x="7660639" y="4963159"/>
              <a:ext cx="345439" cy="213359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8" name="Google Shape;938;p23"/>
            <p:cNvSpPr/>
            <p:nvPr/>
          </p:nvSpPr>
          <p:spPr>
            <a:xfrm>
              <a:off x="7660639" y="4963159"/>
              <a:ext cx="345440" cy="213360"/>
            </a:xfrm>
            <a:custGeom>
              <a:rect b="b" l="l" r="r" t="t"/>
              <a:pathLst>
                <a:path extrusionOk="0" h="213360" w="345440">
                  <a:moveTo>
                    <a:pt x="345439" y="53339"/>
                  </a:moveTo>
                  <a:lnTo>
                    <a:pt x="331864" y="74104"/>
                  </a:lnTo>
                  <a:lnTo>
                    <a:pt x="294846" y="91058"/>
                  </a:lnTo>
                  <a:lnTo>
                    <a:pt x="239944" y="102488"/>
                  </a:lnTo>
                  <a:lnTo>
                    <a:pt x="172719" y="106679"/>
                  </a:lnTo>
                  <a:lnTo>
                    <a:pt x="105495" y="102488"/>
                  </a:lnTo>
                  <a:lnTo>
                    <a:pt x="50593" y="91058"/>
                  </a:lnTo>
                  <a:lnTo>
                    <a:pt x="13575" y="74104"/>
                  </a:lnTo>
                  <a:lnTo>
                    <a:pt x="0" y="53339"/>
                  </a:lnTo>
                  <a:lnTo>
                    <a:pt x="13575" y="32575"/>
                  </a:lnTo>
                  <a:lnTo>
                    <a:pt x="50593" y="15620"/>
                  </a:lnTo>
                  <a:lnTo>
                    <a:pt x="105495" y="4190"/>
                  </a:lnTo>
                  <a:lnTo>
                    <a:pt x="172719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39" y="53339"/>
                  </a:lnTo>
                  <a:close/>
                </a:path>
                <a:path extrusionOk="0" h="213360" w="345440">
                  <a:moveTo>
                    <a:pt x="345439" y="53339"/>
                  </a:moveTo>
                  <a:lnTo>
                    <a:pt x="345439" y="160019"/>
                  </a:lnTo>
                  <a:lnTo>
                    <a:pt x="331864" y="180784"/>
                  </a:lnTo>
                  <a:lnTo>
                    <a:pt x="294846" y="197738"/>
                  </a:lnTo>
                  <a:lnTo>
                    <a:pt x="239944" y="209169"/>
                  </a:lnTo>
                  <a:lnTo>
                    <a:pt x="172719" y="213359"/>
                  </a:lnTo>
                  <a:lnTo>
                    <a:pt x="105495" y="209168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19"/>
                  </a:lnTo>
                  <a:lnTo>
                    <a:pt x="0" y="53339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9" name="Google Shape;939;p23"/>
            <p:cNvSpPr/>
            <p:nvPr/>
          </p:nvSpPr>
          <p:spPr>
            <a:xfrm>
              <a:off x="8666479" y="5471159"/>
              <a:ext cx="345440" cy="213359"/>
            </a:xfrm>
            <a:prstGeom prst="rect">
              <a:avLst/>
            </a:pr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0" name="Google Shape;940;p23"/>
            <p:cNvSpPr/>
            <p:nvPr/>
          </p:nvSpPr>
          <p:spPr>
            <a:xfrm>
              <a:off x="8666479" y="5471159"/>
              <a:ext cx="345440" cy="213360"/>
            </a:xfrm>
            <a:custGeom>
              <a:rect b="b" l="l" r="r" t="t"/>
              <a:pathLst>
                <a:path extrusionOk="0" h="213360" w="345440">
                  <a:moveTo>
                    <a:pt x="345440" y="53339"/>
                  </a:moveTo>
                  <a:lnTo>
                    <a:pt x="331864" y="74104"/>
                  </a:lnTo>
                  <a:lnTo>
                    <a:pt x="294846" y="91058"/>
                  </a:lnTo>
                  <a:lnTo>
                    <a:pt x="239944" y="102488"/>
                  </a:lnTo>
                  <a:lnTo>
                    <a:pt x="172720" y="106679"/>
                  </a:lnTo>
                  <a:lnTo>
                    <a:pt x="105495" y="102488"/>
                  </a:lnTo>
                  <a:lnTo>
                    <a:pt x="50593" y="91058"/>
                  </a:lnTo>
                  <a:lnTo>
                    <a:pt x="13575" y="74104"/>
                  </a:lnTo>
                  <a:lnTo>
                    <a:pt x="0" y="53339"/>
                  </a:lnTo>
                  <a:lnTo>
                    <a:pt x="13575" y="32575"/>
                  </a:lnTo>
                  <a:lnTo>
                    <a:pt x="50593" y="15620"/>
                  </a:lnTo>
                  <a:lnTo>
                    <a:pt x="105495" y="4190"/>
                  </a:lnTo>
                  <a:lnTo>
                    <a:pt x="172720" y="0"/>
                  </a:lnTo>
                  <a:lnTo>
                    <a:pt x="239944" y="4190"/>
                  </a:lnTo>
                  <a:lnTo>
                    <a:pt x="294846" y="15620"/>
                  </a:lnTo>
                  <a:lnTo>
                    <a:pt x="331864" y="32575"/>
                  </a:lnTo>
                  <a:lnTo>
                    <a:pt x="345440" y="53339"/>
                  </a:lnTo>
                  <a:close/>
                </a:path>
                <a:path extrusionOk="0" h="213360" w="345440">
                  <a:moveTo>
                    <a:pt x="345440" y="53339"/>
                  </a:moveTo>
                  <a:lnTo>
                    <a:pt x="345440" y="160019"/>
                  </a:lnTo>
                  <a:lnTo>
                    <a:pt x="331864" y="180784"/>
                  </a:lnTo>
                  <a:lnTo>
                    <a:pt x="294846" y="197738"/>
                  </a:lnTo>
                  <a:lnTo>
                    <a:pt x="239944" y="209168"/>
                  </a:lnTo>
                  <a:lnTo>
                    <a:pt x="172720" y="213359"/>
                  </a:lnTo>
                  <a:lnTo>
                    <a:pt x="105495" y="209168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19"/>
                  </a:lnTo>
                  <a:lnTo>
                    <a:pt x="0" y="53339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1" name="Google Shape;941;p23"/>
            <p:cNvSpPr/>
            <p:nvPr/>
          </p:nvSpPr>
          <p:spPr>
            <a:xfrm>
              <a:off x="9011919" y="4485639"/>
              <a:ext cx="350520" cy="213360"/>
            </a:xfrm>
            <a:prstGeom prst="rect">
              <a:avLst/>
            </a:pr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2" name="Google Shape;942;p23"/>
            <p:cNvSpPr/>
            <p:nvPr/>
          </p:nvSpPr>
          <p:spPr>
            <a:xfrm>
              <a:off x="9011919" y="4485639"/>
              <a:ext cx="350520" cy="213360"/>
            </a:xfrm>
            <a:custGeom>
              <a:rect b="b" l="l" r="r" t="t"/>
              <a:pathLst>
                <a:path extrusionOk="0" h="213360" w="350520">
                  <a:moveTo>
                    <a:pt x="350520" y="53340"/>
                  </a:moveTo>
                  <a:lnTo>
                    <a:pt x="336744" y="74104"/>
                  </a:lnTo>
                  <a:lnTo>
                    <a:pt x="299180" y="91059"/>
                  </a:lnTo>
                  <a:lnTo>
                    <a:pt x="243470" y="102489"/>
                  </a:lnTo>
                  <a:lnTo>
                    <a:pt x="175259" y="106680"/>
                  </a:lnTo>
                  <a:lnTo>
                    <a:pt x="107049" y="102488"/>
                  </a:lnTo>
                  <a:lnTo>
                    <a:pt x="51339" y="91058"/>
                  </a:lnTo>
                  <a:lnTo>
                    <a:pt x="13775" y="74104"/>
                  </a:lnTo>
                  <a:lnTo>
                    <a:pt x="0" y="53340"/>
                  </a:lnTo>
                  <a:lnTo>
                    <a:pt x="13775" y="32575"/>
                  </a:lnTo>
                  <a:lnTo>
                    <a:pt x="51339" y="15621"/>
                  </a:lnTo>
                  <a:lnTo>
                    <a:pt x="107049" y="4191"/>
                  </a:lnTo>
                  <a:lnTo>
                    <a:pt x="175259" y="0"/>
                  </a:lnTo>
                  <a:lnTo>
                    <a:pt x="243470" y="4191"/>
                  </a:lnTo>
                  <a:lnTo>
                    <a:pt x="299180" y="15621"/>
                  </a:lnTo>
                  <a:lnTo>
                    <a:pt x="336744" y="32575"/>
                  </a:lnTo>
                  <a:lnTo>
                    <a:pt x="350520" y="53340"/>
                  </a:lnTo>
                  <a:close/>
                </a:path>
                <a:path extrusionOk="0" h="213360" w="350520">
                  <a:moveTo>
                    <a:pt x="350520" y="53340"/>
                  </a:moveTo>
                  <a:lnTo>
                    <a:pt x="350520" y="160020"/>
                  </a:lnTo>
                  <a:lnTo>
                    <a:pt x="336744" y="180784"/>
                  </a:lnTo>
                  <a:lnTo>
                    <a:pt x="299180" y="197739"/>
                  </a:lnTo>
                  <a:lnTo>
                    <a:pt x="243470" y="209169"/>
                  </a:lnTo>
                  <a:lnTo>
                    <a:pt x="175259" y="213360"/>
                  </a:lnTo>
                  <a:lnTo>
                    <a:pt x="107049" y="209169"/>
                  </a:lnTo>
                  <a:lnTo>
                    <a:pt x="51339" y="197738"/>
                  </a:lnTo>
                  <a:lnTo>
                    <a:pt x="13775" y="180784"/>
                  </a:lnTo>
                  <a:lnTo>
                    <a:pt x="0" y="160020"/>
                  </a:lnTo>
                  <a:lnTo>
                    <a:pt x="0" y="53340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3" name="Google Shape;943;p23"/>
            <p:cNvSpPr/>
            <p:nvPr/>
          </p:nvSpPr>
          <p:spPr>
            <a:xfrm>
              <a:off x="9697719" y="4963159"/>
              <a:ext cx="345439" cy="213359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4" name="Google Shape;944;p23"/>
            <p:cNvSpPr/>
            <p:nvPr/>
          </p:nvSpPr>
          <p:spPr>
            <a:xfrm>
              <a:off x="9697719" y="4963159"/>
              <a:ext cx="345440" cy="213360"/>
            </a:xfrm>
            <a:custGeom>
              <a:rect b="b" l="l" r="r" t="t"/>
              <a:pathLst>
                <a:path extrusionOk="0" h="213360" w="345440">
                  <a:moveTo>
                    <a:pt x="345439" y="53339"/>
                  </a:moveTo>
                  <a:lnTo>
                    <a:pt x="331864" y="74104"/>
                  </a:lnTo>
                  <a:lnTo>
                    <a:pt x="294846" y="91058"/>
                  </a:lnTo>
                  <a:lnTo>
                    <a:pt x="239944" y="102488"/>
                  </a:lnTo>
                  <a:lnTo>
                    <a:pt x="172720" y="106679"/>
                  </a:lnTo>
                  <a:lnTo>
                    <a:pt x="105495" y="102488"/>
                  </a:lnTo>
                  <a:lnTo>
                    <a:pt x="50593" y="91058"/>
                  </a:lnTo>
                  <a:lnTo>
                    <a:pt x="13575" y="74104"/>
                  </a:lnTo>
                  <a:lnTo>
                    <a:pt x="0" y="53339"/>
                  </a:lnTo>
                  <a:lnTo>
                    <a:pt x="13575" y="32575"/>
                  </a:lnTo>
                  <a:lnTo>
                    <a:pt x="50593" y="15620"/>
                  </a:lnTo>
                  <a:lnTo>
                    <a:pt x="105495" y="4190"/>
                  </a:lnTo>
                  <a:lnTo>
                    <a:pt x="172720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39" y="53339"/>
                  </a:lnTo>
                  <a:close/>
                </a:path>
                <a:path extrusionOk="0" h="213360" w="345440">
                  <a:moveTo>
                    <a:pt x="345439" y="53339"/>
                  </a:moveTo>
                  <a:lnTo>
                    <a:pt x="345439" y="160019"/>
                  </a:lnTo>
                  <a:lnTo>
                    <a:pt x="331864" y="180784"/>
                  </a:lnTo>
                  <a:lnTo>
                    <a:pt x="294846" y="197738"/>
                  </a:lnTo>
                  <a:lnTo>
                    <a:pt x="239944" y="209169"/>
                  </a:lnTo>
                  <a:lnTo>
                    <a:pt x="172720" y="213359"/>
                  </a:lnTo>
                  <a:lnTo>
                    <a:pt x="105495" y="209168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19"/>
                  </a:lnTo>
                  <a:lnTo>
                    <a:pt x="0" y="53339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5" name="Google Shape;945;p23"/>
            <p:cNvSpPr/>
            <p:nvPr/>
          </p:nvSpPr>
          <p:spPr>
            <a:xfrm>
              <a:off x="10368279" y="4485639"/>
              <a:ext cx="345440" cy="21336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6" name="Google Shape;946;p23"/>
            <p:cNvSpPr/>
            <p:nvPr/>
          </p:nvSpPr>
          <p:spPr>
            <a:xfrm>
              <a:off x="10368279" y="4485639"/>
              <a:ext cx="345440" cy="213360"/>
            </a:xfrm>
            <a:custGeom>
              <a:rect b="b" l="l" r="r" t="t"/>
              <a:pathLst>
                <a:path extrusionOk="0" h="213360" w="345440">
                  <a:moveTo>
                    <a:pt x="345440" y="53340"/>
                  </a:moveTo>
                  <a:lnTo>
                    <a:pt x="331864" y="74104"/>
                  </a:lnTo>
                  <a:lnTo>
                    <a:pt x="294846" y="91059"/>
                  </a:lnTo>
                  <a:lnTo>
                    <a:pt x="239944" y="102489"/>
                  </a:lnTo>
                  <a:lnTo>
                    <a:pt x="172720" y="106680"/>
                  </a:lnTo>
                  <a:lnTo>
                    <a:pt x="105495" y="102488"/>
                  </a:lnTo>
                  <a:lnTo>
                    <a:pt x="50593" y="91058"/>
                  </a:lnTo>
                  <a:lnTo>
                    <a:pt x="13575" y="74104"/>
                  </a:lnTo>
                  <a:lnTo>
                    <a:pt x="0" y="53340"/>
                  </a:lnTo>
                  <a:lnTo>
                    <a:pt x="13575" y="32575"/>
                  </a:lnTo>
                  <a:lnTo>
                    <a:pt x="50593" y="15621"/>
                  </a:lnTo>
                  <a:lnTo>
                    <a:pt x="105495" y="4191"/>
                  </a:lnTo>
                  <a:lnTo>
                    <a:pt x="172720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40" y="53340"/>
                  </a:lnTo>
                  <a:close/>
                </a:path>
                <a:path extrusionOk="0" h="213360" w="345440">
                  <a:moveTo>
                    <a:pt x="345440" y="53340"/>
                  </a:moveTo>
                  <a:lnTo>
                    <a:pt x="345440" y="160020"/>
                  </a:lnTo>
                  <a:lnTo>
                    <a:pt x="331864" y="180784"/>
                  </a:lnTo>
                  <a:lnTo>
                    <a:pt x="294846" y="197739"/>
                  </a:lnTo>
                  <a:lnTo>
                    <a:pt x="239944" y="209169"/>
                  </a:lnTo>
                  <a:lnTo>
                    <a:pt x="172720" y="213360"/>
                  </a:lnTo>
                  <a:lnTo>
                    <a:pt x="105495" y="209169"/>
                  </a:lnTo>
                  <a:lnTo>
                    <a:pt x="50593" y="197738"/>
                  </a:lnTo>
                  <a:lnTo>
                    <a:pt x="13575" y="180784"/>
                  </a:lnTo>
                  <a:lnTo>
                    <a:pt x="0" y="160020"/>
                  </a:lnTo>
                  <a:lnTo>
                    <a:pt x="0" y="53340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7" name="Google Shape;947;p23"/>
            <p:cNvSpPr/>
            <p:nvPr/>
          </p:nvSpPr>
          <p:spPr>
            <a:xfrm>
              <a:off x="10825479" y="5222239"/>
              <a:ext cx="345440" cy="213360"/>
            </a:xfrm>
            <a:prstGeom prst="rect">
              <a:avLst/>
            </a:prstGeom>
            <a:blipFill rotWithShape="1">
              <a:blip r:embed="rId1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8" name="Google Shape;948;p23"/>
            <p:cNvSpPr/>
            <p:nvPr/>
          </p:nvSpPr>
          <p:spPr>
            <a:xfrm>
              <a:off x="10825479" y="5222239"/>
              <a:ext cx="345440" cy="213360"/>
            </a:xfrm>
            <a:custGeom>
              <a:rect b="b" l="l" r="r" t="t"/>
              <a:pathLst>
                <a:path extrusionOk="0" h="213360" w="345440">
                  <a:moveTo>
                    <a:pt x="345440" y="53340"/>
                  </a:moveTo>
                  <a:lnTo>
                    <a:pt x="331864" y="74104"/>
                  </a:lnTo>
                  <a:lnTo>
                    <a:pt x="294846" y="91059"/>
                  </a:lnTo>
                  <a:lnTo>
                    <a:pt x="239944" y="102488"/>
                  </a:lnTo>
                  <a:lnTo>
                    <a:pt x="172720" y="106680"/>
                  </a:lnTo>
                  <a:lnTo>
                    <a:pt x="105495" y="102489"/>
                  </a:lnTo>
                  <a:lnTo>
                    <a:pt x="50593" y="91059"/>
                  </a:lnTo>
                  <a:lnTo>
                    <a:pt x="13575" y="74104"/>
                  </a:lnTo>
                  <a:lnTo>
                    <a:pt x="0" y="53340"/>
                  </a:lnTo>
                  <a:lnTo>
                    <a:pt x="13575" y="32575"/>
                  </a:lnTo>
                  <a:lnTo>
                    <a:pt x="50593" y="15621"/>
                  </a:lnTo>
                  <a:lnTo>
                    <a:pt x="105495" y="4190"/>
                  </a:lnTo>
                  <a:lnTo>
                    <a:pt x="172720" y="0"/>
                  </a:lnTo>
                  <a:lnTo>
                    <a:pt x="239944" y="4191"/>
                  </a:lnTo>
                  <a:lnTo>
                    <a:pt x="294846" y="15621"/>
                  </a:lnTo>
                  <a:lnTo>
                    <a:pt x="331864" y="32575"/>
                  </a:lnTo>
                  <a:lnTo>
                    <a:pt x="345440" y="53340"/>
                  </a:lnTo>
                  <a:close/>
                </a:path>
                <a:path extrusionOk="0" h="213360" w="345440">
                  <a:moveTo>
                    <a:pt x="345440" y="53340"/>
                  </a:moveTo>
                  <a:lnTo>
                    <a:pt x="345440" y="160020"/>
                  </a:lnTo>
                  <a:lnTo>
                    <a:pt x="331864" y="180784"/>
                  </a:lnTo>
                  <a:lnTo>
                    <a:pt x="294846" y="197739"/>
                  </a:lnTo>
                  <a:lnTo>
                    <a:pt x="239944" y="209169"/>
                  </a:lnTo>
                  <a:lnTo>
                    <a:pt x="172720" y="213360"/>
                  </a:lnTo>
                  <a:lnTo>
                    <a:pt x="105495" y="209169"/>
                  </a:lnTo>
                  <a:lnTo>
                    <a:pt x="50593" y="197739"/>
                  </a:lnTo>
                  <a:lnTo>
                    <a:pt x="13575" y="180784"/>
                  </a:lnTo>
                  <a:lnTo>
                    <a:pt x="0" y="160020"/>
                  </a:lnTo>
                  <a:lnTo>
                    <a:pt x="0" y="53340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9" name="Google Shape;949;p23"/>
            <p:cNvSpPr/>
            <p:nvPr/>
          </p:nvSpPr>
          <p:spPr>
            <a:xfrm>
              <a:off x="9652000" y="5684520"/>
              <a:ext cx="345440" cy="218440"/>
            </a:xfrm>
            <a:prstGeom prst="rect">
              <a:avLst/>
            </a:prstGeom>
            <a:blipFill rotWithShape="1">
              <a:blip r:embed="rId1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0" name="Google Shape;950;p23"/>
            <p:cNvSpPr/>
            <p:nvPr/>
          </p:nvSpPr>
          <p:spPr>
            <a:xfrm>
              <a:off x="8006079" y="4592319"/>
              <a:ext cx="2992120" cy="1310640"/>
            </a:xfrm>
            <a:custGeom>
              <a:rect b="b" l="l" r="r" t="t"/>
              <a:pathLst>
                <a:path extrusionOk="0" h="1310639" w="2992120">
                  <a:moveTo>
                    <a:pt x="1991360" y="1146809"/>
                  </a:moveTo>
                  <a:lnTo>
                    <a:pt x="1977784" y="1168067"/>
                  </a:lnTo>
                  <a:lnTo>
                    <a:pt x="1940766" y="1185425"/>
                  </a:lnTo>
                  <a:lnTo>
                    <a:pt x="1885864" y="1197128"/>
                  </a:lnTo>
                  <a:lnTo>
                    <a:pt x="1818640" y="1201419"/>
                  </a:lnTo>
                  <a:lnTo>
                    <a:pt x="1751415" y="1197128"/>
                  </a:lnTo>
                  <a:lnTo>
                    <a:pt x="1696513" y="1185425"/>
                  </a:lnTo>
                  <a:lnTo>
                    <a:pt x="1659495" y="1168067"/>
                  </a:lnTo>
                  <a:lnTo>
                    <a:pt x="1645920" y="1146809"/>
                  </a:lnTo>
                  <a:lnTo>
                    <a:pt x="1659495" y="1125552"/>
                  </a:lnTo>
                  <a:lnTo>
                    <a:pt x="1696513" y="1108194"/>
                  </a:lnTo>
                  <a:lnTo>
                    <a:pt x="1751415" y="1096491"/>
                  </a:lnTo>
                  <a:lnTo>
                    <a:pt x="1818640" y="1092199"/>
                  </a:lnTo>
                  <a:lnTo>
                    <a:pt x="1885864" y="1096491"/>
                  </a:lnTo>
                  <a:lnTo>
                    <a:pt x="1940766" y="1108194"/>
                  </a:lnTo>
                  <a:lnTo>
                    <a:pt x="1977784" y="1125552"/>
                  </a:lnTo>
                  <a:lnTo>
                    <a:pt x="1991360" y="1146809"/>
                  </a:lnTo>
                  <a:close/>
                </a:path>
                <a:path extrusionOk="0" h="1310639" w="2992120">
                  <a:moveTo>
                    <a:pt x="1991360" y="1146809"/>
                  </a:moveTo>
                  <a:lnTo>
                    <a:pt x="1991360" y="1256029"/>
                  </a:lnTo>
                  <a:lnTo>
                    <a:pt x="1977784" y="1277287"/>
                  </a:lnTo>
                  <a:lnTo>
                    <a:pt x="1940766" y="1294645"/>
                  </a:lnTo>
                  <a:lnTo>
                    <a:pt x="1885864" y="1306348"/>
                  </a:lnTo>
                  <a:lnTo>
                    <a:pt x="1818640" y="1310639"/>
                  </a:lnTo>
                  <a:lnTo>
                    <a:pt x="1751415" y="1306348"/>
                  </a:lnTo>
                  <a:lnTo>
                    <a:pt x="1696513" y="1294645"/>
                  </a:lnTo>
                  <a:lnTo>
                    <a:pt x="1659495" y="1277287"/>
                  </a:lnTo>
                  <a:lnTo>
                    <a:pt x="1645920" y="1256029"/>
                  </a:lnTo>
                  <a:lnTo>
                    <a:pt x="1645920" y="1146809"/>
                  </a:lnTo>
                </a:path>
                <a:path extrusionOk="0" h="1310639" w="2992120">
                  <a:moveTo>
                    <a:pt x="0" y="475868"/>
                  </a:moveTo>
                  <a:lnTo>
                    <a:pt x="1009142" y="0"/>
                  </a:lnTo>
                </a:path>
                <a:path extrusionOk="0" h="1310639" w="2992120">
                  <a:moveTo>
                    <a:pt x="0" y="477519"/>
                  </a:moveTo>
                  <a:lnTo>
                    <a:pt x="663194" y="987932"/>
                  </a:lnTo>
                </a:path>
                <a:path extrusionOk="0" h="1310639" w="2992120">
                  <a:moveTo>
                    <a:pt x="1689608" y="477519"/>
                  </a:moveTo>
                  <a:lnTo>
                    <a:pt x="1005840" y="987932"/>
                  </a:lnTo>
                </a:path>
                <a:path extrusionOk="0" h="1310639" w="2992120">
                  <a:moveTo>
                    <a:pt x="1694052" y="475868"/>
                  </a:moveTo>
                  <a:lnTo>
                    <a:pt x="1356360" y="0"/>
                  </a:lnTo>
                </a:path>
                <a:path extrusionOk="0" h="1310639" w="2992120">
                  <a:moveTo>
                    <a:pt x="1179068" y="106679"/>
                  </a:moveTo>
                  <a:lnTo>
                    <a:pt x="833120" y="878839"/>
                  </a:lnTo>
                </a:path>
                <a:path extrusionOk="0" h="1310639" w="2992120">
                  <a:moveTo>
                    <a:pt x="1843404" y="599439"/>
                  </a:moveTo>
                  <a:lnTo>
                    <a:pt x="1818640" y="1092593"/>
                  </a:lnTo>
                </a:path>
                <a:path extrusionOk="0" h="1310639" w="2992120">
                  <a:moveTo>
                    <a:pt x="1644269" y="1199705"/>
                  </a:moveTo>
                  <a:lnTo>
                    <a:pt x="1005840" y="985519"/>
                  </a:lnTo>
                </a:path>
                <a:path extrusionOk="0" h="1310639" w="2992120">
                  <a:moveTo>
                    <a:pt x="2819273" y="736599"/>
                  </a:moveTo>
                  <a:lnTo>
                    <a:pt x="1991360" y="1187437"/>
                  </a:lnTo>
                </a:path>
                <a:path extrusionOk="0" h="1310639" w="2992120">
                  <a:moveTo>
                    <a:pt x="2819654" y="736599"/>
                  </a:moveTo>
                  <a:lnTo>
                    <a:pt x="2037079" y="477519"/>
                  </a:lnTo>
                </a:path>
                <a:path extrusionOk="0" h="1310639" w="2992120">
                  <a:moveTo>
                    <a:pt x="2362708" y="30479"/>
                  </a:moveTo>
                  <a:lnTo>
                    <a:pt x="1864360" y="365759"/>
                  </a:lnTo>
                </a:path>
                <a:path extrusionOk="0" h="1310639" w="2992120">
                  <a:moveTo>
                    <a:pt x="2365502" y="0"/>
                  </a:moveTo>
                  <a:lnTo>
                    <a:pt x="1356360" y="0"/>
                  </a:lnTo>
                </a:path>
                <a:path extrusionOk="0" h="1310639" w="2992120">
                  <a:moveTo>
                    <a:pt x="2992120" y="627506"/>
                  </a:moveTo>
                  <a:lnTo>
                    <a:pt x="2534920" y="106679"/>
                  </a:lnTo>
                </a:path>
              </a:pathLst>
            </a:custGeom>
            <a:noFill/>
            <a:ln cap="flat" cmpd="sng" w="10150">
              <a:solidFill>
                <a:srgbClr val="B6482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1" name="Google Shape;951;p23"/>
            <p:cNvSpPr/>
            <p:nvPr/>
          </p:nvSpPr>
          <p:spPr>
            <a:xfrm>
              <a:off x="8882379" y="2324099"/>
              <a:ext cx="1315720" cy="462280"/>
            </a:xfrm>
            <a:custGeom>
              <a:rect b="b" l="l" r="r" t="t"/>
              <a:pathLst>
                <a:path extrusionOk="0" h="462280" w="1315720">
                  <a:moveTo>
                    <a:pt x="1238630" y="0"/>
                  </a:moveTo>
                  <a:lnTo>
                    <a:pt x="77089" y="0"/>
                  </a:lnTo>
                  <a:lnTo>
                    <a:pt x="47095" y="6062"/>
                  </a:lnTo>
                  <a:lnTo>
                    <a:pt x="22590" y="22590"/>
                  </a:lnTo>
                  <a:lnTo>
                    <a:pt x="6062" y="47095"/>
                  </a:lnTo>
                  <a:lnTo>
                    <a:pt x="0" y="77088"/>
                  </a:lnTo>
                  <a:lnTo>
                    <a:pt x="0" y="385190"/>
                  </a:lnTo>
                  <a:lnTo>
                    <a:pt x="6062" y="415184"/>
                  </a:lnTo>
                  <a:lnTo>
                    <a:pt x="22590" y="439689"/>
                  </a:lnTo>
                  <a:lnTo>
                    <a:pt x="47095" y="456217"/>
                  </a:lnTo>
                  <a:lnTo>
                    <a:pt x="77089" y="462279"/>
                  </a:lnTo>
                  <a:lnTo>
                    <a:pt x="1238630" y="462279"/>
                  </a:lnTo>
                  <a:lnTo>
                    <a:pt x="1268624" y="456217"/>
                  </a:lnTo>
                  <a:lnTo>
                    <a:pt x="1293129" y="439689"/>
                  </a:lnTo>
                  <a:lnTo>
                    <a:pt x="1309657" y="415184"/>
                  </a:lnTo>
                  <a:lnTo>
                    <a:pt x="1315720" y="385190"/>
                  </a:lnTo>
                  <a:lnTo>
                    <a:pt x="1315720" y="77088"/>
                  </a:lnTo>
                  <a:lnTo>
                    <a:pt x="1309657" y="47095"/>
                  </a:lnTo>
                  <a:lnTo>
                    <a:pt x="1293129" y="22590"/>
                  </a:lnTo>
                  <a:lnTo>
                    <a:pt x="1268624" y="6062"/>
                  </a:lnTo>
                  <a:lnTo>
                    <a:pt x="1238630" y="0"/>
                  </a:lnTo>
                  <a:close/>
                </a:path>
              </a:pathLst>
            </a:custGeom>
            <a:solidFill>
              <a:srgbClr val="E84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2" name="Google Shape;952;p23"/>
            <p:cNvSpPr/>
            <p:nvPr/>
          </p:nvSpPr>
          <p:spPr>
            <a:xfrm>
              <a:off x="8882379" y="2324099"/>
              <a:ext cx="1315720" cy="462280"/>
            </a:xfrm>
            <a:custGeom>
              <a:rect b="b" l="l" r="r" t="t"/>
              <a:pathLst>
                <a:path extrusionOk="0" h="462280" w="1315720">
                  <a:moveTo>
                    <a:pt x="0" y="77088"/>
                  </a:moveTo>
                  <a:lnTo>
                    <a:pt x="6062" y="47095"/>
                  </a:lnTo>
                  <a:lnTo>
                    <a:pt x="22590" y="22590"/>
                  </a:lnTo>
                  <a:lnTo>
                    <a:pt x="47095" y="6062"/>
                  </a:lnTo>
                  <a:lnTo>
                    <a:pt x="77089" y="0"/>
                  </a:lnTo>
                  <a:lnTo>
                    <a:pt x="1238630" y="0"/>
                  </a:lnTo>
                  <a:lnTo>
                    <a:pt x="1268624" y="6062"/>
                  </a:lnTo>
                  <a:lnTo>
                    <a:pt x="1293129" y="22590"/>
                  </a:lnTo>
                  <a:lnTo>
                    <a:pt x="1309657" y="47095"/>
                  </a:lnTo>
                  <a:lnTo>
                    <a:pt x="1315720" y="77088"/>
                  </a:lnTo>
                  <a:lnTo>
                    <a:pt x="1315720" y="385190"/>
                  </a:lnTo>
                  <a:lnTo>
                    <a:pt x="1309657" y="415184"/>
                  </a:lnTo>
                  <a:lnTo>
                    <a:pt x="1293129" y="439689"/>
                  </a:lnTo>
                  <a:lnTo>
                    <a:pt x="1268624" y="456217"/>
                  </a:lnTo>
                  <a:lnTo>
                    <a:pt x="1238630" y="462279"/>
                  </a:lnTo>
                  <a:lnTo>
                    <a:pt x="77089" y="462279"/>
                  </a:lnTo>
                  <a:lnTo>
                    <a:pt x="47095" y="456217"/>
                  </a:lnTo>
                  <a:lnTo>
                    <a:pt x="22590" y="439689"/>
                  </a:lnTo>
                  <a:lnTo>
                    <a:pt x="6062" y="415184"/>
                  </a:lnTo>
                  <a:lnTo>
                    <a:pt x="0" y="385190"/>
                  </a:lnTo>
                  <a:lnTo>
                    <a:pt x="0" y="77088"/>
                  </a:lnTo>
                  <a:close/>
                </a:path>
              </a:pathLst>
            </a:custGeom>
            <a:noFill/>
            <a:ln cap="flat" cmpd="sng" w="15225">
              <a:solidFill>
                <a:srgbClr val="AA351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53" name="Google Shape;953;p23"/>
          <p:cNvSpPr txBox="1"/>
          <p:nvPr/>
        </p:nvSpPr>
        <p:spPr>
          <a:xfrm>
            <a:off x="9153779" y="2399029"/>
            <a:ext cx="77343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PCE-CC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954" name="Google Shape;954;p23"/>
          <p:cNvGrpSpPr/>
          <p:nvPr/>
        </p:nvGrpSpPr>
        <p:grpSpPr>
          <a:xfrm>
            <a:off x="7701280" y="2733039"/>
            <a:ext cx="3444240" cy="3235961"/>
            <a:chOff x="7701280" y="2733039"/>
            <a:chExt cx="3444240" cy="3235961"/>
          </a:xfrm>
        </p:grpSpPr>
        <p:sp>
          <p:nvSpPr>
            <p:cNvPr id="955" name="Google Shape;955;p23"/>
            <p:cNvSpPr/>
            <p:nvPr/>
          </p:nvSpPr>
          <p:spPr>
            <a:xfrm>
              <a:off x="7701280" y="2733039"/>
              <a:ext cx="1899920" cy="2377439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6" name="Google Shape;956;p23"/>
            <p:cNvSpPr/>
            <p:nvPr/>
          </p:nvSpPr>
          <p:spPr>
            <a:xfrm>
              <a:off x="7833360" y="2777616"/>
              <a:ext cx="1714500" cy="2185670"/>
            </a:xfrm>
            <a:custGeom>
              <a:rect b="b" l="l" r="r" t="t"/>
              <a:pathLst>
                <a:path extrusionOk="0" h="2185670" w="1714500">
                  <a:moveTo>
                    <a:pt x="1698117" y="0"/>
                  </a:moveTo>
                  <a:lnTo>
                    <a:pt x="1685544" y="16002"/>
                  </a:lnTo>
                  <a:lnTo>
                    <a:pt x="1701546" y="28448"/>
                  </a:lnTo>
                  <a:lnTo>
                    <a:pt x="1714119" y="12446"/>
                  </a:lnTo>
                  <a:lnTo>
                    <a:pt x="1698117" y="0"/>
                  </a:lnTo>
                  <a:close/>
                </a:path>
                <a:path extrusionOk="0" h="2185670" w="1714500">
                  <a:moveTo>
                    <a:pt x="1672971" y="32004"/>
                  </a:moveTo>
                  <a:lnTo>
                    <a:pt x="1660525" y="48006"/>
                  </a:lnTo>
                  <a:lnTo>
                    <a:pt x="1676527" y="60452"/>
                  </a:lnTo>
                  <a:lnTo>
                    <a:pt x="1688973" y="44450"/>
                  </a:lnTo>
                  <a:lnTo>
                    <a:pt x="1672971" y="32004"/>
                  </a:lnTo>
                  <a:close/>
                </a:path>
                <a:path extrusionOk="0" h="2185670" w="1714500">
                  <a:moveTo>
                    <a:pt x="1647952" y="64008"/>
                  </a:moveTo>
                  <a:lnTo>
                    <a:pt x="1635379" y="80010"/>
                  </a:lnTo>
                  <a:lnTo>
                    <a:pt x="1651381" y="92456"/>
                  </a:lnTo>
                  <a:lnTo>
                    <a:pt x="1663954" y="76454"/>
                  </a:lnTo>
                  <a:lnTo>
                    <a:pt x="1647952" y="64008"/>
                  </a:lnTo>
                  <a:close/>
                </a:path>
                <a:path extrusionOk="0" h="2185670" w="1714500">
                  <a:moveTo>
                    <a:pt x="1622933" y="96012"/>
                  </a:moveTo>
                  <a:lnTo>
                    <a:pt x="1610360" y="112013"/>
                  </a:lnTo>
                  <a:lnTo>
                    <a:pt x="1626362" y="124460"/>
                  </a:lnTo>
                  <a:lnTo>
                    <a:pt x="1638935" y="108458"/>
                  </a:lnTo>
                  <a:lnTo>
                    <a:pt x="1622933" y="96012"/>
                  </a:lnTo>
                  <a:close/>
                </a:path>
                <a:path extrusionOk="0" h="2185670" w="1714500">
                  <a:moveTo>
                    <a:pt x="1597914" y="128016"/>
                  </a:moveTo>
                  <a:lnTo>
                    <a:pt x="1585341" y="144018"/>
                  </a:lnTo>
                  <a:lnTo>
                    <a:pt x="1601343" y="156463"/>
                  </a:lnTo>
                  <a:lnTo>
                    <a:pt x="1613789" y="140462"/>
                  </a:lnTo>
                  <a:lnTo>
                    <a:pt x="1597914" y="128016"/>
                  </a:lnTo>
                  <a:close/>
                </a:path>
                <a:path extrusionOk="0" h="2185670" w="1714500">
                  <a:moveTo>
                    <a:pt x="1572768" y="160020"/>
                  </a:moveTo>
                  <a:lnTo>
                    <a:pt x="1560322" y="176022"/>
                  </a:lnTo>
                  <a:lnTo>
                    <a:pt x="1576324" y="188468"/>
                  </a:lnTo>
                  <a:lnTo>
                    <a:pt x="1588770" y="172466"/>
                  </a:lnTo>
                  <a:lnTo>
                    <a:pt x="1572768" y="160020"/>
                  </a:lnTo>
                  <a:close/>
                </a:path>
                <a:path extrusionOk="0" h="2185670" w="1714500">
                  <a:moveTo>
                    <a:pt x="1547749" y="192024"/>
                  </a:moveTo>
                  <a:lnTo>
                    <a:pt x="1535176" y="207899"/>
                  </a:lnTo>
                  <a:lnTo>
                    <a:pt x="1551178" y="220472"/>
                  </a:lnTo>
                  <a:lnTo>
                    <a:pt x="1563751" y="204470"/>
                  </a:lnTo>
                  <a:lnTo>
                    <a:pt x="1547749" y="192024"/>
                  </a:lnTo>
                  <a:close/>
                </a:path>
                <a:path extrusionOk="0" h="2185670" w="1714500">
                  <a:moveTo>
                    <a:pt x="1522730" y="223900"/>
                  </a:moveTo>
                  <a:lnTo>
                    <a:pt x="1510157" y="239903"/>
                  </a:lnTo>
                  <a:lnTo>
                    <a:pt x="1526159" y="252475"/>
                  </a:lnTo>
                  <a:lnTo>
                    <a:pt x="1538732" y="236474"/>
                  </a:lnTo>
                  <a:lnTo>
                    <a:pt x="1522730" y="223900"/>
                  </a:lnTo>
                  <a:close/>
                </a:path>
                <a:path extrusionOk="0" h="2185670" w="1714500">
                  <a:moveTo>
                    <a:pt x="1497584" y="255905"/>
                  </a:moveTo>
                  <a:lnTo>
                    <a:pt x="1485138" y="271907"/>
                  </a:lnTo>
                  <a:lnTo>
                    <a:pt x="1501140" y="284480"/>
                  </a:lnTo>
                  <a:lnTo>
                    <a:pt x="1513586" y="268478"/>
                  </a:lnTo>
                  <a:lnTo>
                    <a:pt x="1497584" y="255905"/>
                  </a:lnTo>
                  <a:close/>
                </a:path>
                <a:path extrusionOk="0" h="2185670" w="1714500">
                  <a:moveTo>
                    <a:pt x="1472565" y="287909"/>
                  </a:moveTo>
                  <a:lnTo>
                    <a:pt x="1460119" y="303911"/>
                  </a:lnTo>
                  <a:lnTo>
                    <a:pt x="1476121" y="316484"/>
                  </a:lnTo>
                  <a:lnTo>
                    <a:pt x="1488567" y="300482"/>
                  </a:lnTo>
                  <a:lnTo>
                    <a:pt x="1472565" y="287909"/>
                  </a:lnTo>
                  <a:close/>
                </a:path>
                <a:path extrusionOk="0" h="2185670" w="1714500">
                  <a:moveTo>
                    <a:pt x="1447546" y="319913"/>
                  </a:moveTo>
                  <a:lnTo>
                    <a:pt x="1434973" y="335915"/>
                  </a:lnTo>
                  <a:lnTo>
                    <a:pt x="1450975" y="348488"/>
                  </a:lnTo>
                  <a:lnTo>
                    <a:pt x="1463548" y="332486"/>
                  </a:lnTo>
                  <a:lnTo>
                    <a:pt x="1447546" y="319913"/>
                  </a:lnTo>
                  <a:close/>
                </a:path>
                <a:path extrusionOk="0" h="2185670" w="1714500">
                  <a:moveTo>
                    <a:pt x="1422527" y="351917"/>
                  </a:moveTo>
                  <a:lnTo>
                    <a:pt x="1409954" y="367919"/>
                  </a:lnTo>
                  <a:lnTo>
                    <a:pt x="1425956" y="380492"/>
                  </a:lnTo>
                  <a:lnTo>
                    <a:pt x="1438529" y="364490"/>
                  </a:lnTo>
                  <a:lnTo>
                    <a:pt x="1422527" y="351917"/>
                  </a:lnTo>
                  <a:close/>
                </a:path>
                <a:path extrusionOk="0" h="2185670" w="1714500">
                  <a:moveTo>
                    <a:pt x="1397381" y="383921"/>
                  </a:moveTo>
                  <a:lnTo>
                    <a:pt x="1384935" y="399923"/>
                  </a:lnTo>
                  <a:lnTo>
                    <a:pt x="1400937" y="412496"/>
                  </a:lnTo>
                  <a:lnTo>
                    <a:pt x="1413383" y="396494"/>
                  </a:lnTo>
                  <a:lnTo>
                    <a:pt x="1397381" y="383921"/>
                  </a:lnTo>
                  <a:close/>
                </a:path>
                <a:path extrusionOk="0" h="2185670" w="1714500">
                  <a:moveTo>
                    <a:pt x="1372362" y="415925"/>
                  </a:moveTo>
                  <a:lnTo>
                    <a:pt x="1359916" y="431927"/>
                  </a:lnTo>
                  <a:lnTo>
                    <a:pt x="1375918" y="444500"/>
                  </a:lnTo>
                  <a:lnTo>
                    <a:pt x="1388364" y="428498"/>
                  </a:lnTo>
                  <a:lnTo>
                    <a:pt x="1372362" y="415925"/>
                  </a:lnTo>
                  <a:close/>
                </a:path>
                <a:path extrusionOk="0" h="2185670" w="1714500">
                  <a:moveTo>
                    <a:pt x="1347343" y="447929"/>
                  </a:moveTo>
                  <a:lnTo>
                    <a:pt x="1334770" y="463931"/>
                  </a:lnTo>
                  <a:lnTo>
                    <a:pt x="1350772" y="476504"/>
                  </a:lnTo>
                  <a:lnTo>
                    <a:pt x="1363345" y="460502"/>
                  </a:lnTo>
                  <a:lnTo>
                    <a:pt x="1347343" y="447929"/>
                  </a:lnTo>
                  <a:close/>
                </a:path>
                <a:path extrusionOk="0" h="2185670" w="1714500">
                  <a:moveTo>
                    <a:pt x="1322324" y="479933"/>
                  </a:moveTo>
                  <a:lnTo>
                    <a:pt x="1309751" y="495935"/>
                  </a:lnTo>
                  <a:lnTo>
                    <a:pt x="1325753" y="508508"/>
                  </a:lnTo>
                  <a:lnTo>
                    <a:pt x="1338326" y="492506"/>
                  </a:lnTo>
                  <a:lnTo>
                    <a:pt x="1322324" y="479933"/>
                  </a:lnTo>
                  <a:close/>
                </a:path>
                <a:path extrusionOk="0" h="2185670" w="1714500">
                  <a:moveTo>
                    <a:pt x="1297178" y="511937"/>
                  </a:moveTo>
                  <a:lnTo>
                    <a:pt x="1284732" y="527938"/>
                  </a:lnTo>
                  <a:lnTo>
                    <a:pt x="1300734" y="540512"/>
                  </a:lnTo>
                  <a:lnTo>
                    <a:pt x="1313180" y="524510"/>
                  </a:lnTo>
                  <a:lnTo>
                    <a:pt x="1297178" y="511937"/>
                  </a:lnTo>
                  <a:close/>
                </a:path>
                <a:path extrusionOk="0" h="2185670" w="1714500">
                  <a:moveTo>
                    <a:pt x="1272159" y="543941"/>
                  </a:moveTo>
                  <a:lnTo>
                    <a:pt x="1259713" y="559943"/>
                  </a:lnTo>
                  <a:lnTo>
                    <a:pt x="1275715" y="572516"/>
                  </a:lnTo>
                  <a:lnTo>
                    <a:pt x="1288161" y="556513"/>
                  </a:lnTo>
                  <a:lnTo>
                    <a:pt x="1272159" y="543941"/>
                  </a:lnTo>
                  <a:close/>
                </a:path>
                <a:path extrusionOk="0" h="2185670" w="1714500">
                  <a:moveTo>
                    <a:pt x="1247140" y="575945"/>
                  </a:moveTo>
                  <a:lnTo>
                    <a:pt x="1234567" y="591947"/>
                  </a:lnTo>
                  <a:lnTo>
                    <a:pt x="1250569" y="604520"/>
                  </a:lnTo>
                  <a:lnTo>
                    <a:pt x="1263142" y="588518"/>
                  </a:lnTo>
                  <a:lnTo>
                    <a:pt x="1247140" y="575945"/>
                  </a:lnTo>
                  <a:close/>
                </a:path>
                <a:path extrusionOk="0" h="2185670" w="1714500">
                  <a:moveTo>
                    <a:pt x="1222121" y="607949"/>
                  </a:moveTo>
                  <a:lnTo>
                    <a:pt x="1209548" y="623951"/>
                  </a:lnTo>
                  <a:lnTo>
                    <a:pt x="1225550" y="636524"/>
                  </a:lnTo>
                  <a:lnTo>
                    <a:pt x="1238123" y="620522"/>
                  </a:lnTo>
                  <a:lnTo>
                    <a:pt x="1222121" y="607949"/>
                  </a:lnTo>
                  <a:close/>
                </a:path>
                <a:path extrusionOk="0" h="2185670" w="1714500">
                  <a:moveTo>
                    <a:pt x="1196975" y="639953"/>
                  </a:moveTo>
                  <a:lnTo>
                    <a:pt x="1184529" y="655955"/>
                  </a:lnTo>
                  <a:lnTo>
                    <a:pt x="1200531" y="668528"/>
                  </a:lnTo>
                  <a:lnTo>
                    <a:pt x="1212977" y="652526"/>
                  </a:lnTo>
                  <a:lnTo>
                    <a:pt x="1196975" y="639953"/>
                  </a:lnTo>
                  <a:close/>
                </a:path>
                <a:path extrusionOk="0" h="2185670" w="1714500">
                  <a:moveTo>
                    <a:pt x="1171956" y="671957"/>
                  </a:moveTo>
                  <a:lnTo>
                    <a:pt x="1159510" y="687959"/>
                  </a:lnTo>
                  <a:lnTo>
                    <a:pt x="1175512" y="700532"/>
                  </a:lnTo>
                  <a:lnTo>
                    <a:pt x="1187958" y="684530"/>
                  </a:lnTo>
                  <a:lnTo>
                    <a:pt x="1171956" y="671957"/>
                  </a:lnTo>
                  <a:close/>
                </a:path>
                <a:path extrusionOk="0" h="2185670" w="1714500">
                  <a:moveTo>
                    <a:pt x="1146937" y="703961"/>
                  </a:moveTo>
                  <a:lnTo>
                    <a:pt x="1134364" y="719963"/>
                  </a:lnTo>
                  <a:lnTo>
                    <a:pt x="1150366" y="732536"/>
                  </a:lnTo>
                  <a:lnTo>
                    <a:pt x="1162939" y="716534"/>
                  </a:lnTo>
                  <a:lnTo>
                    <a:pt x="1146937" y="703961"/>
                  </a:lnTo>
                  <a:close/>
                </a:path>
                <a:path extrusionOk="0" h="2185670" w="1714500">
                  <a:moveTo>
                    <a:pt x="1121918" y="735965"/>
                  </a:moveTo>
                  <a:lnTo>
                    <a:pt x="1109345" y="751967"/>
                  </a:lnTo>
                  <a:lnTo>
                    <a:pt x="1125347" y="764540"/>
                  </a:lnTo>
                  <a:lnTo>
                    <a:pt x="1137920" y="748538"/>
                  </a:lnTo>
                  <a:lnTo>
                    <a:pt x="1121918" y="735965"/>
                  </a:lnTo>
                  <a:close/>
                </a:path>
                <a:path extrusionOk="0" h="2185670" w="1714500">
                  <a:moveTo>
                    <a:pt x="1096772" y="767969"/>
                  </a:moveTo>
                  <a:lnTo>
                    <a:pt x="1084326" y="783971"/>
                  </a:lnTo>
                  <a:lnTo>
                    <a:pt x="1100328" y="796544"/>
                  </a:lnTo>
                  <a:lnTo>
                    <a:pt x="1112774" y="780542"/>
                  </a:lnTo>
                  <a:lnTo>
                    <a:pt x="1096772" y="767969"/>
                  </a:lnTo>
                  <a:close/>
                </a:path>
                <a:path extrusionOk="0" h="2185670" w="1714500">
                  <a:moveTo>
                    <a:pt x="1071753" y="799973"/>
                  </a:moveTo>
                  <a:lnTo>
                    <a:pt x="1059307" y="815975"/>
                  </a:lnTo>
                  <a:lnTo>
                    <a:pt x="1075309" y="828548"/>
                  </a:lnTo>
                  <a:lnTo>
                    <a:pt x="1087755" y="812546"/>
                  </a:lnTo>
                  <a:lnTo>
                    <a:pt x="1071753" y="799973"/>
                  </a:lnTo>
                  <a:close/>
                </a:path>
                <a:path extrusionOk="0" h="2185670" w="1714500">
                  <a:moveTo>
                    <a:pt x="1046734" y="831977"/>
                  </a:moveTo>
                  <a:lnTo>
                    <a:pt x="1034161" y="847979"/>
                  </a:lnTo>
                  <a:lnTo>
                    <a:pt x="1050163" y="860552"/>
                  </a:lnTo>
                  <a:lnTo>
                    <a:pt x="1062736" y="844550"/>
                  </a:lnTo>
                  <a:lnTo>
                    <a:pt x="1046734" y="831977"/>
                  </a:lnTo>
                  <a:close/>
                </a:path>
                <a:path extrusionOk="0" h="2185670" w="1714500">
                  <a:moveTo>
                    <a:pt x="1021715" y="863981"/>
                  </a:moveTo>
                  <a:lnTo>
                    <a:pt x="1009142" y="879983"/>
                  </a:lnTo>
                  <a:lnTo>
                    <a:pt x="1025144" y="892556"/>
                  </a:lnTo>
                  <a:lnTo>
                    <a:pt x="1037717" y="876554"/>
                  </a:lnTo>
                  <a:lnTo>
                    <a:pt x="1021715" y="863981"/>
                  </a:lnTo>
                  <a:close/>
                </a:path>
                <a:path extrusionOk="0" h="2185670" w="1714500">
                  <a:moveTo>
                    <a:pt x="996569" y="895985"/>
                  </a:moveTo>
                  <a:lnTo>
                    <a:pt x="984123" y="911987"/>
                  </a:lnTo>
                  <a:lnTo>
                    <a:pt x="1000125" y="924560"/>
                  </a:lnTo>
                  <a:lnTo>
                    <a:pt x="1012571" y="908558"/>
                  </a:lnTo>
                  <a:lnTo>
                    <a:pt x="996569" y="895985"/>
                  </a:lnTo>
                  <a:close/>
                </a:path>
                <a:path extrusionOk="0" h="2185670" w="1714500">
                  <a:moveTo>
                    <a:pt x="971550" y="927989"/>
                  </a:moveTo>
                  <a:lnTo>
                    <a:pt x="959104" y="943991"/>
                  </a:lnTo>
                  <a:lnTo>
                    <a:pt x="975106" y="956564"/>
                  </a:lnTo>
                  <a:lnTo>
                    <a:pt x="987551" y="940562"/>
                  </a:lnTo>
                  <a:lnTo>
                    <a:pt x="971550" y="927989"/>
                  </a:lnTo>
                  <a:close/>
                </a:path>
                <a:path extrusionOk="0" h="2185670" w="1714500">
                  <a:moveTo>
                    <a:pt x="946531" y="959993"/>
                  </a:moveTo>
                  <a:lnTo>
                    <a:pt x="933958" y="975995"/>
                  </a:lnTo>
                  <a:lnTo>
                    <a:pt x="949960" y="988441"/>
                  </a:lnTo>
                  <a:lnTo>
                    <a:pt x="962533" y="972439"/>
                  </a:lnTo>
                  <a:lnTo>
                    <a:pt x="946531" y="959993"/>
                  </a:lnTo>
                  <a:close/>
                </a:path>
                <a:path extrusionOk="0" h="2185670" w="1714500">
                  <a:moveTo>
                    <a:pt x="921512" y="991997"/>
                  </a:moveTo>
                  <a:lnTo>
                    <a:pt x="908939" y="1007999"/>
                  </a:lnTo>
                  <a:lnTo>
                    <a:pt x="924941" y="1020445"/>
                  </a:lnTo>
                  <a:lnTo>
                    <a:pt x="937514" y="1004443"/>
                  </a:lnTo>
                  <a:lnTo>
                    <a:pt x="921512" y="991997"/>
                  </a:lnTo>
                  <a:close/>
                </a:path>
                <a:path extrusionOk="0" h="2185670" w="1714500">
                  <a:moveTo>
                    <a:pt x="896366" y="1024001"/>
                  </a:moveTo>
                  <a:lnTo>
                    <a:pt x="883920" y="1040003"/>
                  </a:lnTo>
                  <a:lnTo>
                    <a:pt x="899922" y="1052449"/>
                  </a:lnTo>
                  <a:lnTo>
                    <a:pt x="912368" y="1036447"/>
                  </a:lnTo>
                  <a:lnTo>
                    <a:pt x="896366" y="1024001"/>
                  </a:lnTo>
                  <a:close/>
                </a:path>
                <a:path extrusionOk="0" h="2185670" w="1714500">
                  <a:moveTo>
                    <a:pt x="871347" y="1056005"/>
                  </a:moveTo>
                  <a:lnTo>
                    <a:pt x="858774" y="1072007"/>
                  </a:lnTo>
                  <a:lnTo>
                    <a:pt x="874776" y="1084453"/>
                  </a:lnTo>
                  <a:lnTo>
                    <a:pt x="887349" y="1068451"/>
                  </a:lnTo>
                  <a:lnTo>
                    <a:pt x="871347" y="1056005"/>
                  </a:lnTo>
                  <a:close/>
                </a:path>
                <a:path extrusionOk="0" h="2185670" w="1714500">
                  <a:moveTo>
                    <a:pt x="846328" y="1088009"/>
                  </a:moveTo>
                  <a:lnTo>
                    <a:pt x="833755" y="1104011"/>
                  </a:lnTo>
                  <a:lnTo>
                    <a:pt x="849757" y="1116457"/>
                  </a:lnTo>
                  <a:lnTo>
                    <a:pt x="862330" y="1100455"/>
                  </a:lnTo>
                  <a:lnTo>
                    <a:pt x="846328" y="1088009"/>
                  </a:lnTo>
                  <a:close/>
                </a:path>
                <a:path extrusionOk="0" h="2185670" w="1714500">
                  <a:moveTo>
                    <a:pt x="821309" y="1120013"/>
                  </a:moveTo>
                  <a:lnTo>
                    <a:pt x="808736" y="1136015"/>
                  </a:lnTo>
                  <a:lnTo>
                    <a:pt x="824738" y="1148461"/>
                  </a:lnTo>
                  <a:lnTo>
                    <a:pt x="837311" y="1132459"/>
                  </a:lnTo>
                  <a:lnTo>
                    <a:pt x="821309" y="1120013"/>
                  </a:lnTo>
                  <a:close/>
                </a:path>
                <a:path extrusionOk="0" h="2185670" w="1714500">
                  <a:moveTo>
                    <a:pt x="796163" y="1152017"/>
                  </a:moveTo>
                  <a:lnTo>
                    <a:pt x="783717" y="1168019"/>
                  </a:lnTo>
                  <a:lnTo>
                    <a:pt x="799719" y="1180465"/>
                  </a:lnTo>
                  <a:lnTo>
                    <a:pt x="812165" y="1164463"/>
                  </a:lnTo>
                  <a:lnTo>
                    <a:pt x="796163" y="1152017"/>
                  </a:lnTo>
                  <a:close/>
                </a:path>
                <a:path extrusionOk="0" h="2185670" w="1714500">
                  <a:moveTo>
                    <a:pt x="771144" y="1184021"/>
                  </a:moveTo>
                  <a:lnTo>
                    <a:pt x="758571" y="1200023"/>
                  </a:lnTo>
                  <a:lnTo>
                    <a:pt x="774573" y="1212469"/>
                  </a:lnTo>
                  <a:lnTo>
                    <a:pt x="787146" y="1196467"/>
                  </a:lnTo>
                  <a:lnTo>
                    <a:pt x="771144" y="1184021"/>
                  </a:lnTo>
                  <a:close/>
                </a:path>
                <a:path extrusionOk="0" h="2185670" w="1714500">
                  <a:moveTo>
                    <a:pt x="746125" y="1216025"/>
                  </a:moveTo>
                  <a:lnTo>
                    <a:pt x="733551" y="1232027"/>
                  </a:lnTo>
                  <a:lnTo>
                    <a:pt x="749554" y="1244473"/>
                  </a:lnTo>
                  <a:lnTo>
                    <a:pt x="762126" y="1228471"/>
                  </a:lnTo>
                  <a:lnTo>
                    <a:pt x="746125" y="1216025"/>
                  </a:lnTo>
                  <a:close/>
                </a:path>
                <a:path extrusionOk="0" h="2185670" w="1714500">
                  <a:moveTo>
                    <a:pt x="721106" y="1248029"/>
                  </a:moveTo>
                  <a:lnTo>
                    <a:pt x="708533" y="1264031"/>
                  </a:lnTo>
                  <a:lnTo>
                    <a:pt x="724535" y="1276477"/>
                  </a:lnTo>
                  <a:lnTo>
                    <a:pt x="737108" y="1260475"/>
                  </a:lnTo>
                  <a:lnTo>
                    <a:pt x="721106" y="1248029"/>
                  </a:lnTo>
                  <a:close/>
                </a:path>
                <a:path extrusionOk="0" h="2185670" w="1714500">
                  <a:moveTo>
                    <a:pt x="695960" y="1280033"/>
                  </a:moveTo>
                  <a:lnTo>
                    <a:pt x="683514" y="1296035"/>
                  </a:lnTo>
                  <a:lnTo>
                    <a:pt x="699516" y="1308481"/>
                  </a:lnTo>
                  <a:lnTo>
                    <a:pt x="711962" y="1292479"/>
                  </a:lnTo>
                  <a:lnTo>
                    <a:pt x="695960" y="1280033"/>
                  </a:lnTo>
                  <a:close/>
                </a:path>
                <a:path extrusionOk="0" h="2185670" w="1714500">
                  <a:moveTo>
                    <a:pt x="670941" y="1312037"/>
                  </a:moveTo>
                  <a:lnTo>
                    <a:pt x="658368" y="1328039"/>
                  </a:lnTo>
                  <a:lnTo>
                    <a:pt x="674370" y="1340485"/>
                  </a:lnTo>
                  <a:lnTo>
                    <a:pt x="686943" y="1324483"/>
                  </a:lnTo>
                  <a:lnTo>
                    <a:pt x="670941" y="1312037"/>
                  </a:lnTo>
                  <a:close/>
                </a:path>
                <a:path extrusionOk="0" h="2185670" w="1714500">
                  <a:moveTo>
                    <a:pt x="645922" y="1344041"/>
                  </a:moveTo>
                  <a:lnTo>
                    <a:pt x="633349" y="1360043"/>
                  </a:lnTo>
                  <a:lnTo>
                    <a:pt x="649351" y="1372489"/>
                  </a:lnTo>
                  <a:lnTo>
                    <a:pt x="661924" y="1356487"/>
                  </a:lnTo>
                  <a:lnTo>
                    <a:pt x="645922" y="1344041"/>
                  </a:lnTo>
                  <a:close/>
                </a:path>
                <a:path extrusionOk="0" h="2185670" w="1714500">
                  <a:moveTo>
                    <a:pt x="620903" y="1376045"/>
                  </a:moveTo>
                  <a:lnTo>
                    <a:pt x="608330" y="1392047"/>
                  </a:lnTo>
                  <a:lnTo>
                    <a:pt x="624332" y="1404493"/>
                  </a:lnTo>
                  <a:lnTo>
                    <a:pt x="636905" y="1388491"/>
                  </a:lnTo>
                  <a:lnTo>
                    <a:pt x="620903" y="1376045"/>
                  </a:lnTo>
                  <a:close/>
                </a:path>
                <a:path extrusionOk="0" h="2185670" w="1714500">
                  <a:moveTo>
                    <a:pt x="595757" y="1407922"/>
                  </a:moveTo>
                  <a:lnTo>
                    <a:pt x="583311" y="1423924"/>
                  </a:lnTo>
                  <a:lnTo>
                    <a:pt x="599313" y="1436497"/>
                  </a:lnTo>
                  <a:lnTo>
                    <a:pt x="611759" y="1420495"/>
                  </a:lnTo>
                  <a:lnTo>
                    <a:pt x="595757" y="1407922"/>
                  </a:lnTo>
                  <a:close/>
                </a:path>
                <a:path extrusionOk="0" h="2185670" w="1714500">
                  <a:moveTo>
                    <a:pt x="570738" y="1439926"/>
                  </a:moveTo>
                  <a:lnTo>
                    <a:pt x="558165" y="1455928"/>
                  </a:lnTo>
                  <a:lnTo>
                    <a:pt x="574167" y="1468501"/>
                  </a:lnTo>
                  <a:lnTo>
                    <a:pt x="586740" y="1452499"/>
                  </a:lnTo>
                  <a:lnTo>
                    <a:pt x="570738" y="1439926"/>
                  </a:lnTo>
                  <a:close/>
                </a:path>
                <a:path extrusionOk="0" h="2185670" w="1714500">
                  <a:moveTo>
                    <a:pt x="545719" y="1471930"/>
                  </a:moveTo>
                  <a:lnTo>
                    <a:pt x="533146" y="1487932"/>
                  </a:lnTo>
                  <a:lnTo>
                    <a:pt x="549148" y="1500505"/>
                  </a:lnTo>
                  <a:lnTo>
                    <a:pt x="561721" y="1484503"/>
                  </a:lnTo>
                  <a:lnTo>
                    <a:pt x="545719" y="1471930"/>
                  </a:lnTo>
                  <a:close/>
                </a:path>
                <a:path extrusionOk="0" h="2185670" w="1714500">
                  <a:moveTo>
                    <a:pt x="520700" y="1503934"/>
                  </a:moveTo>
                  <a:lnTo>
                    <a:pt x="508126" y="1519936"/>
                  </a:lnTo>
                  <a:lnTo>
                    <a:pt x="524129" y="1532509"/>
                  </a:lnTo>
                  <a:lnTo>
                    <a:pt x="536701" y="1516507"/>
                  </a:lnTo>
                  <a:lnTo>
                    <a:pt x="520700" y="1503934"/>
                  </a:lnTo>
                  <a:close/>
                </a:path>
                <a:path extrusionOk="0" h="2185670" w="1714500">
                  <a:moveTo>
                    <a:pt x="495554" y="1535938"/>
                  </a:moveTo>
                  <a:lnTo>
                    <a:pt x="483108" y="1551940"/>
                  </a:lnTo>
                  <a:lnTo>
                    <a:pt x="499110" y="1564513"/>
                  </a:lnTo>
                  <a:lnTo>
                    <a:pt x="511556" y="1548511"/>
                  </a:lnTo>
                  <a:lnTo>
                    <a:pt x="495554" y="1535938"/>
                  </a:lnTo>
                  <a:close/>
                </a:path>
                <a:path extrusionOk="0" h="2185670" w="1714500">
                  <a:moveTo>
                    <a:pt x="470535" y="1567942"/>
                  </a:moveTo>
                  <a:lnTo>
                    <a:pt x="457962" y="1583944"/>
                  </a:lnTo>
                  <a:lnTo>
                    <a:pt x="473964" y="1596517"/>
                  </a:lnTo>
                  <a:lnTo>
                    <a:pt x="486537" y="1580515"/>
                  </a:lnTo>
                  <a:lnTo>
                    <a:pt x="470535" y="1567942"/>
                  </a:lnTo>
                  <a:close/>
                </a:path>
                <a:path extrusionOk="0" h="2185670" w="1714500">
                  <a:moveTo>
                    <a:pt x="445516" y="1599946"/>
                  </a:moveTo>
                  <a:lnTo>
                    <a:pt x="432943" y="1615948"/>
                  </a:lnTo>
                  <a:lnTo>
                    <a:pt x="448945" y="1628521"/>
                  </a:lnTo>
                  <a:lnTo>
                    <a:pt x="461518" y="1612519"/>
                  </a:lnTo>
                  <a:lnTo>
                    <a:pt x="445516" y="1599946"/>
                  </a:lnTo>
                  <a:close/>
                </a:path>
                <a:path extrusionOk="0" h="2185670" w="1714500">
                  <a:moveTo>
                    <a:pt x="420497" y="1631950"/>
                  </a:moveTo>
                  <a:lnTo>
                    <a:pt x="407924" y="1647952"/>
                  </a:lnTo>
                  <a:lnTo>
                    <a:pt x="423925" y="1660525"/>
                  </a:lnTo>
                  <a:lnTo>
                    <a:pt x="436499" y="1644523"/>
                  </a:lnTo>
                  <a:lnTo>
                    <a:pt x="420497" y="1631950"/>
                  </a:lnTo>
                  <a:close/>
                </a:path>
                <a:path extrusionOk="0" h="2185670" w="1714500">
                  <a:moveTo>
                    <a:pt x="395350" y="1663954"/>
                  </a:moveTo>
                  <a:lnTo>
                    <a:pt x="382905" y="1679956"/>
                  </a:lnTo>
                  <a:lnTo>
                    <a:pt x="398907" y="1692529"/>
                  </a:lnTo>
                  <a:lnTo>
                    <a:pt x="411353" y="1676527"/>
                  </a:lnTo>
                  <a:lnTo>
                    <a:pt x="395350" y="1663954"/>
                  </a:lnTo>
                  <a:close/>
                </a:path>
                <a:path extrusionOk="0" h="2185670" w="1714500">
                  <a:moveTo>
                    <a:pt x="370332" y="1695958"/>
                  </a:moveTo>
                  <a:lnTo>
                    <a:pt x="357759" y="1711960"/>
                  </a:lnTo>
                  <a:lnTo>
                    <a:pt x="373761" y="1724533"/>
                  </a:lnTo>
                  <a:lnTo>
                    <a:pt x="386334" y="1708531"/>
                  </a:lnTo>
                  <a:lnTo>
                    <a:pt x="370332" y="1695958"/>
                  </a:lnTo>
                  <a:close/>
                </a:path>
                <a:path extrusionOk="0" h="2185670" w="1714500">
                  <a:moveTo>
                    <a:pt x="345313" y="1727962"/>
                  </a:moveTo>
                  <a:lnTo>
                    <a:pt x="332740" y="1743964"/>
                  </a:lnTo>
                  <a:lnTo>
                    <a:pt x="348742" y="1756537"/>
                  </a:lnTo>
                  <a:lnTo>
                    <a:pt x="361315" y="1740535"/>
                  </a:lnTo>
                  <a:lnTo>
                    <a:pt x="345313" y="1727962"/>
                  </a:lnTo>
                  <a:close/>
                </a:path>
                <a:path extrusionOk="0" h="2185670" w="1714500">
                  <a:moveTo>
                    <a:pt x="320294" y="1759966"/>
                  </a:moveTo>
                  <a:lnTo>
                    <a:pt x="307721" y="1775968"/>
                  </a:lnTo>
                  <a:lnTo>
                    <a:pt x="323723" y="1788541"/>
                  </a:lnTo>
                  <a:lnTo>
                    <a:pt x="336296" y="1772539"/>
                  </a:lnTo>
                  <a:lnTo>
                    <a:pt x="320294" y="1759966"/>
                  </a:lnTo>
                  <a:close/>
                </a:path>
                <a:path extrusionOk="0" h="2185670" w="1714500">
                  <a:moveTo>
                    <a:pt x="295148" y="1791970"/>
                  </a:moveTo>
                  <a:lnTo>
                    <a:pt x="282701" y="1807972"/>
                  </a:lnTo>
                  <a:lnTo>
                    <a:pt x="298704" y="1820545"/>
                  </a:lnTo>
                  <a:lnTo>
                    <a:pt x="311150" y="1804543"/>
                  </a:lnTo>
                  <a:lnTo>
                    <a:pt x="295148" y="1791970"/>
                  </a:lnTo>
                  <a:close/>
                </a:path>
                <a:path extrusionOk="0" h="2185670" w="1714500">
                  <a:moveTo>
                    <a:pt x="270129" y="1823974"/>
                  </a:moveTo>
                  <a:lnTo>
                    <a:pt x="257556" y="1839976"/>
                  </a:lnTo>
                  <a:lnTo>
                    <a:pt x="273558" y="1852549"/>
                  </a:lnTo>
                  <a:lnTo>
                    <a:pt x="286131" y="1836547"/>
                  </a:lnTo>
                  <a:lnTo>
                    <a:pt x="270129" y="1823974"/>
                  </a:lnTo>
                  <a:close/>
                </a:path>
                <a:path extrusionOk="0" h="2185670" w="1714500">
                  <a:moveTo>
                    <a:pt x="245110" y="1855978"/>
                  </a:moveTo>
                  <a:lnTo>
                    <a:pt x="232537" y="1871980"/>
                  </a:lnTo>
                  <a:lnTo>
                    <a:pt x="248539" y="1884553"/>
                  </a:lnTo>
                  <a:lnTo>
                    <a:pt x="261112" y="1868551"/>
                  </a:lnTo>
                  <a:lnTo>
                    <a:pt x="245110" y="1855978"/>
                  </a:lnTo>
                  <a:close/>
                </a:path>
                <a:path extrusionOk="0" h="2185670" w="1714500">
                  <a:moveTo>
                    <a:pt x="220091" y="1887982"/>
                  </a:moveTo>
                  <a:lnTo>
                    <a:pt x="207518" y="1903984"/>
                  </a:lnTo>
                  <a:lnTo>
                    <a:pt x="223520" y="1916557"/>
                  </a:lnTo>
                  <a:lnTo>
                    <a:pt x="235966" y="1900555"/>
                  </a:lnTo>
                  <a:lnTo>
                    <a:pt x="220091" y="1887982"/>
                  </a:lnTo>
                  <a:close/>
                </a:path>
                <a:path extrusionOk="0" h="2185670" w="1714500">
                  <a:moveTo>
                    <a:pt x="194945" y="1919986"/>
                  </a:moveTo>
                  <a:lnTo>
                    <a:pt x="182499" y="1935988"/>
                  </a:lnTo>
                  <a:lnTo>
                    <a:pt x="198500" y="1948561"/>
                  </a:lnTo>
                  <a:lnTo>
                    <a:pt x="210947" y="1932559"/>
                  </a:lnTo>
                  <a:lnTo>
                    <a:pt x="194945" y="1919986"/>
                  </a:lnTo>
                  <a:close/>
                </a:path>
                <a:path extrusionOk="0" h="2185670" w="1714500">
                  <a:moveTo>
                    <a:pt x="169925" y="1951990"/>
                  </a:moveTo>
                  <a:lnTo>
                    <a:pt x="157353" y="1967992"/>
                  </a:lnTo>
                  <a:lnTo>
                    <a:pt x="173355" y="1980565"/>
                  </a:lnTo>
                  <a:lnTo>
                    <a:pt x="185928" y="1964563"/>
                  </a:lnTo>
                  <a:lnTo>
                    <a:pt x="169925" y="1951990"/>
                  </a:lnTo>
                  <a:close/>
                </a:path>
                <a:path extrusionOk="0" h="2185670" w="1714500">
                  <a:moveTo>
                    <a:pt x="144907" y="1983994"/>
                  </a:moveTo>
                  <a:lnTo>
                    <a:pt x="132334" y="1999996"/>
                  </a:lnTo>
                  <a:lnTo>
                    <a:pt x="148336" y="2012569"/>
                  </a:lnTo>
                  <a:lnTo>
                    <a:pt x="160909" y="1996567"/>
                  </a:lnTo>
                  <a:lnTo>
                    <a:pt x="144907" y="1983994"/>
                  </a:lnTo>
                  <a:close/>
                </a:path>
                <a:path extrusionOk="0" h="2185670" w="1714500">
                  <a:moveTo>
                    <a:pt x="119761" y="2015998"/>
                  </a:moveTo>
                  <a:lnTo>
                    <a:pt x="107315" y="2032000"/>
                  </a:lnTo>
                  <a:lnTo>
                    <a:pt x="123317" y="2044573"/>
                  </a:lnTo>
                  <a:lnTo>
                    <a:pt x="135763" y="2028571"/>
                  </a:lnTo>
                  <a:lnTo>
                    <a:pt x="119761" y="2015998"/>
                  </a:lnTo>
                  <a:close/>
                </a:path>
                <a:path extrusionOk="0" h="2185670" w="1714500">
                  <a:moveTo>
                    <a:pt x="94742" y="2048002"/>
                  </a:moveTo>
                  <a:lnTo>
                    <a:pt x="82296" y="2064004"/>
                  </a:lnTo>
                  <a:lnTo>
                    <a:pt x="98298" y="2076577"/>
                  </a:lnTo>
                  <a:lnTo>
                    <a:pt x="110744" y="2060575"/>
                  </a:lnTo>
                  <a:lnTo>
                    <a:pt x="94742" y="2048002"/>
                  </a:lnTo>
                  <a:close/>
                </a:path>
                <a:path extrusionOk="0" h="2185670" w="1714500">
                  <a:moveTo>
                    <a:pt x="17018" y="2102104"/>
                  </a:moveTo>
                  <a:lnTo>
                    <a:pt x="0" y="2185543"/>
                  </a:lnTo>
                  <a:lnTo>
                    <a:pt x="76962" y="2148967"/>
                  </a:lnTo>
                  <a:lnTo>
                    <a:pt x="66240" y="2140585"/>
                  </a:lnTo>
                  <a:lnTo>
                    <a:pt x="48133" y="2140585"/>
                  </a:lnTo>
                  <a:lnTo>
                    <a:pt x="32131" y="2128012"/>
                  </a:lnTo>
                  <a:lnTo>
                    <a:pt x="38990" y="2119281"/>
                  </a:lnTo>
                  <a:lnTo>
                    <a:pt x="17018" y="2102104"/>
                  </a:lnTo>
                  <a:close/>
                </a:path>
                <a:path extrusionOk="0" h="2185670" w="1714500">
                  <a:moveTo>
                    <a:pt x="38990" y="2119281"/>
                  </a:moveTo>
                  <a:lnTo>
                    <a:pt x="32131" y="2128012"/>
                  </a:lnTo>
                  <a:lnTo>
                    <a:pt x="48133" y="2140585"/>
                  </a:lnTo>
                  <a:lnTo>
                    <a:pt x="55023" y="2131815"/>
                  </a:lnTo>
                  <a:lnTo>
                    <a:pt x="38990" y="2119281"/>
                  </a:lnTo>
                  <a:close/>
                </a:path>
                <a:path extrusionOk="0" h="2185670" w="1714500">
                  <a:moveTo>
                    <a:pt x="55023" y="2131815"/>
                  </a:moveTo>
                  <a:lnTo>
                    <a:pt x="48133" y="2140585"/>
                  </a:lnTo>
                  <a:lnTo>
                    <a:pt x="66240" y="2140585"/>
                  </a:lnTo>
                  <a:lnTo>
                    <a:pt x="55023" y="2131815"/>
                  </a:lnTo>
                  <a:close/>
                </a:path>
                <a:path extrusionOk="0" h="2185670" w="1714500">
                  <a:moveTo>
                    <a:pt x="44704" y="2112010"/>
                  </a:moveTo>
                  <a:lnTo>
                    <a:pt x="38990" y="2119281"/>
                  </a:lnTo>
                  <a:lnTo>
                    <a:pt x="55023" y="2131815"/>
                  </a:lnTo>
                  <a:lnTo>
                    <a:pt x="60706" y="2124583"/>
                  </a:lnTo>
                  <a:lnTo>
                    <a:pt x="44704" y="2112010"/>
                  </a:lnTo>
                  <a:close/>
                </a:path>
                <a:path extrusionOk="0" h="2185670" w="1714500">
                  <a:moveTo>
                    <a:pt x="69723" y="2080006"/>
                  </a:moveTo>
                  <a:lnTo>
                    <a:pt x="57150" y="2096008"/>
                  </a:lnTo>
                  <a:lnTo>
                    <a:pt x="73151" y="2108581"/>
                  </a:lnTo>
                  <a:lnTo>
                    <a:pt x="85725" y="2092579"/>
                  </a:lnTo>
                  <a:lnTo>
                    <a:pt x="69723" y="208000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7" name="Google Shape;957;p23"/>
            <p:cNvSpPr/>
            <p:nvPr/>
          </p:nvSpPr>
          <p:spPr>
            <a:xfrm>
              <a:off x="9037320" y="2738119"/>
              <a:ext cx="568959" cy="1838959"/>
            </a:xfrm>
            <a:prstGeom prst="rect">
              <a:avLst/>
            </a:pr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8" name="Google Shape;958;p23"/>
            <p:cNvSpPr/>
            <p:nvPr/>
          </p:nvSpPr>
          <p:spPr>
            <a:xfrm>
              <a:off x="9148953" y="2781553"/>
              <a:ext cx="400685" cy="1652270"/>
            </a:xfrm>
            <a:custGeom>
              <a:rect b="b" l="l" r="r" t="t"/>
              <a:pathLst>
                <a:path extrusionOk="0" h="1652270" w="400684">
                  <a:moveTo>
                    <a:pt x="380365" y="0"/>
                  </a:moveTo>
                  <a:lnTo>
                    <a:pt x="375920" y="19938"/>
                  </a:lnTo>
                  <a:lnTo>
                    <a:pt x="395858" y="24384"/>
                  </a:lnTo>
                  <a:lnTo>
                    <a:pt x="400303" y="4445"/>
                  </a:lnTo>
                  <a:lnTo>
                    <a:pt x="380365" y="0"/>
                  </a:lnTo>
                  <a:close/>
                </a:path>
                <a:path extrusionOk="0" h="1652270" w="400684">
                  <a:moveTo>
                    <a:pt x="371475" y="39750"/>
                  </a:moveTo>
                  <a:lnTo>
                    <a:pt x="367029" y="59562"/>
                  </a:lnTo>
                  <a:lnTo>
                    <a:pt x="386969" y="64008"/>
                  </a:lnTo>
                  <a:lnTo>
                    <a:pt x="391414" y="44196"/>
                  </a:lnTo>
                  <a:lnTo>
                    <a:pt x="371475" y="39750"/>
                  </a:lnTo>
                  <a:close/>
                </a:path>
                <a:path extrusionOk="0" h="1652270" w="400684">
                  <a:moveTo>
                    <a:pt x="362585" y="79375"/>
                  </a:moveTo>
                  <a:lnTo>
                    <a:pt x="358140" y="99187"/>
                  </a:lnTo>
                  <a:lnTo>
                    <a:pt x="378078" y="103632"/>
                  </a:lnTo>
                  <a:lnTo>
                    <a:pt x="382524" y="83820"/>
                  </a:lnTo>
                  <a:lnTo>
                    <a:pt x="362585" y="79375"/>
                  </a:lnTo>
                  <a:close/>
                </a:path>
                <a:path extrusionOk="0" h="1652270" w="400684">
                  <a:moveTo>
                    <a:pt x="353695" y="118999"/>
                  </a:moveTo>
                  <a:lnTo>
                    <a:pt x="349250" y="138811"/>
                  </a:lnTo>
                  <a:lnTo>
                    <a:pt x="369062" y="143256"/>
                  </a:lnTo>
                  <a:lnTo>
                    <a:pt x="373506" y="123444"/>
                  </a:lnTo>
                  <a:lnTo>
                    <a:pt x="353695" y="118999"/>
                  </a:lnTo>
                  <a:close/>
                </a:path>
                <a:path extrusionOk="0" h="1652270" w="400684">
                  <a:moveTo>
                    <a:pt x="344804" y="158623"/>
                  </a:moveTo>
                  <a:lnTo>
                    <a:pt x="340360" y="178562"/>
                  </a:lnTo>
                  <a:lnTo>
                    <a:pt x="360172" y="183007"/>
                  </a:lnTo>
                  <a:lnTo>
                    <a:pt x="364617" y="163068"/>
                  </a:lnTo>
                  <a:lnTo>
                    <a:pt x="344804" y="158623"/>
                  </a:lnTo>
                  <a:close/>
                </a:path>
                <a:path extrusionOk="0" h="1652270" w="400684">
                  <a:moveTo>
                    <a:pt x="335915" y="198374"/>
                  </a:moveTo>
                  <a:lnTo>
                    <a:pt x="331470" y="218186"/>
                  </a:lnTo>
                  <a:lnTo>
                    <a:pt x="351281" y="222631"/>
                  </a:lnTo>
                  <a:lnTo>
                    <a:pt x="355726" y="202819"/>
                  </a:lnTo>
                  <a:lnTo>
                    <a:pt x="335915" y="198374"/>
                  </a:lnTo>
                  <a:close/>
                </a:path>
                <a:path extrusionOk="0" h="1652270" w="400684">
                  <a:moveTo>
                    <a:pt x="327025" y="237998"/>
                  </a:moveTo>
                  <a:lnTo>
                    <a:pt x="322579" y="257810"/>
                  </a:lnTo>
                  <a:lnTo>
                    <a:pt x="342392" y="262255"/>
                  </a:lnTo>
                  <a:lnTo>
                    <a:pt x="346837" y="242443"/>
                  </a:lnTo>
                  <a:lnTo>
                    <a:pt x="327025" y="237998"/>
                  </a:lnTo>
                  <a:close/>
                </a:path>
                <a:path extrusionOk="0" h="1652270" w="400684">
                  <a:moveTo>
                    <a:pt x="318135" y="277622"/>
                  </a:moveTo>
                  <a:lnTo>
                    <a:pt x="313690" y="297434"/>
                  </a:lnTo>
                  <a:lnTo>
                    <a:pt x="333501" y="301879"/>
                  </a:lnTo>
                  <a:lnTo>
                    <a:pt x="337947" y="282067"/>
                  </a:lnTo>
                  <a:lnTo>
                    <a:pt x="318135" y="277622"/>
                  </a:lnTo>
                  <a:close/>
                </a:path>
                <a:path extrusionOk="0" h="1652270" w="400684">
                  <a:moveTo>
                    <a:pt x="309245" y="317246"/>
                  </a:moveTo>
                  <a:lnTo>
                    <a:pt x="304800" y="337185"/>
                  </a:lnTo>
                  <a:lnTo>
                    <a:pt x="324612" y="341630"/>
                  </a:lnTo>
                  <a:lnTo>
                    <a:pt x="329056" y="321691"/>
                  </a:lnTo>
                  <a:lnTo>
                    <a:pt x="309245" y="317246"/>
                  </a:lnTo>
                  <a:close/>
                </a:path>
                <a:path extrusionOk="0" h="1652270" w="400684">
                  <a:moveTo>
                    <a:pt x="300354" y="356997"/>
                  </a:moveTo>
                  <a:lnTo>
                    <a:pt x="295910" y="376809"/>
                  </a:lnTo>
                  <a:lnTo>
                    <a:pt x="315722" y="381254"/>
                  </a:lnTo>
                  <a:lnTo>
                    <a:pt x="320167" y="361442"/>
                  </a:lnTo>
                  <a:lnTo>
                    <a:pt x="300354" y="356997"/>
                  </a:lnTo>
                  <a:close/>
                </a:path>
                <a:path extrusionOk="0" h="1652270" w="400684">
                  <a:moveTo>
                    <a:pt x="291465" y="396621"/>
                  </a:moveTo>
                  <a:lnTo>
                    <a:pt x="287020" y="416433"/>
                  </a:lnTo>
                  <a:lnTo>
                    <a:pt x="306831" y="420878"/>
                  </a:lnTo>
                  <a:lnTo>
                    <a:pt x="311276" y="401066"/>
                  </a:lnTo>
                  <a:lnTo>
                    <a:pt x="291465" y="396621"/>
                  </a:lnTo>
                  <a:close/>
                </a:path>
                <a:path extrusionOk="0" h="1652270" w="400684">
                  <a:moveTo>
                    <a:pt x="282575" y="436245"/>
                  </a:moveTo>
                  <a:lnTo>
                    <a:pt x="278129" y="456057"/>
                  </a:lnTo>
                  <a:lnTo>
                    <a:pt x="297942" y="460501"/>
                  </a:lnTo>
                  <a:lnTo>
                    <a:pt x="302387" y="440690"/>
                  </a:lnTo>
                  <a:lnTo>
                    <a:pt x="282575" y="436245"/>
                  </a:lnTo>
                  <a:close/>
                </a:path>
                <a:path extrusionOk="0" h="1652270" w="400684">
                  <a:moveTo>
                    <a:pt x="273685" y="475869"/>
                  </a:moveTo>
                  <a:lnTo>
                    <a:pt x="269240" y="495808"/>
                  </a:lnTo>
                  <a:lnTo>
                    <a:pt x="289051" y="500253"/>
                  </a:lnTo>
                  <a:lnTo>
                    <a:pt x="293497" y="480313"/>
                  </a:lnTo>
                  <a:lnTo>
                    <a:pt x="273685" y="475869"/>
                  </a:lnTo>
                  <a:close/>
                </a:path>
                <a:path extrusionOk="0" h="1652270" w="400684">
                  <a:moveTo>
                    <a:pt x="264795" y="515620"/>
                  </a:moveTo>
                  <a:lnTo>
                    <a:pt x="260350" y="535432"/>
                  </a:lnTo>
                  <a:lnTo>
                    <a:pt x="280162" y="539876"/>
                  </a:lnTo>
                  <a:lnTo>
                    <a:pt x="284606" y="520065"/>
                  </a:lnTo>
                  <a:lnTo>
                    <a:pt x="264795" y="515620"/>
                  </a:lnTo>
                  <a:close/>
                </a:path>
                <a:path extrusionOk="0" h="1652270" w="400684">
                  <a:moveTo>
                    <a:pt x="255904" y="555244"/>
                  </a:moveTo>
                  <a:lnTo>
                    <a:pt x="251460" y="575056"/>
                  </a:lnTo>
                  <a:lnTo>
                    <a:pt x="271272" y="579501"/>
                  </a:lnTo>
                  <a:lnTo>
                    <a:pt x="275717" y="559688"/>
                  </a:lnTo>
                  <a:lnTo>
                    <a:pt x="255904" y="555244"/>
                  </a:lnTo>
                  <a:close/>
                </a:path>
                <a:path extrusionOk="0" h="1652270" w="400684">
                  <a:moveTo>
                    <a:pt x="247015" y="594868"/>
                  </a:moveTo>
                  <a:lnTo>
                    <a:pt x="242570" y="614680"/>
                  </a:lnTo>
                  <a:lnTo>
                    <a:pt x="262381" y="619125"/>
                  </a:lnTo>
                  <a:lnTo>
                    <a:pt x="266826" y="599313"/>
                  </a:lnTo>
                  <a:lnTo>
                    <a:pt x="247015" y="594868"/>
                  </a:lnTo>
                  <a:close/>
                </a:path>
                <a:path extrusionOk="0" h="1652270" w="400684">
                  <a:moveTo>
                    <a:pt x="238125" y="634492"/>
                  </a:moveTo>
                  <a:lnTo>
                    <a:pt x="233679" y="654431"/>
                  </a:lnTo>
                  <a:lnTo>
                    <a:pt x="253492" y="658876"/>
                  </a:lnTo>
                  <a:lnTo>
                    <a:pt x="257937" y="638937"/>
                  </a:lnTo>
                  <a:lnTo>
                    <a:pt x="238125" y="634492"/>
                  </a:lnTo>
                  <a:close/>
                </a:path>
                <a:path extrusionOk="0" h="1652270" w="400684">
                  <a:moveTo>
                    <a:pt x="229235" y="674243"/>
                  </a:moveTo>
                  <a:lnTo>
                    <a:pt x="224790" y="694055"/>
                  </a:lnTo>
                  <a:lnTo>
                    <a:pt x="244601" y="698500"/>
                  </a:lnTo>
                  <a:lnTo>
                    <a:pt x="249047" y="678688"/>
                  </a:lnTo>
                  <a:lnTo>
                    <a:pt x="229235" y="674243"/>
                  </a:lnTo>
                  <a:close/>
                </a:path>
                <a:path extrusionOk="0" h="1652270" w="400684">
                  <a:moveTo>
                    <a:pt x="220345" y="713867"/>
                  </a:moveTo>
                  <a:lnTo>
                    <a:pt x="215900" y="733679"/>
                  </a:lnTo>
                  <a:lnTo>
                    <a:pt x="235712" y="738124"/>
                  </a:lnTo>
                  <a:lnTo>
                    <a:pt x="240156" y="718312"/>
                  </a:lnTo>
                  <a:lnTo>
                    <a:pt x="220345" y="713867"/>
                  </a:lnTo>
                  <a:close/>
                </a:path>
                <a:path extrusionOk="0" h="1652270" w="400684">
                  <a:moveTo>
                    <a:pt x="211454" y="753491"/>
                  </a:moveTo>
                  <a:lnTo>
                    <a:pt x="207010" y="773303"/>
                  </a:lnTo>
                  <a:lnTo>
                    <a:pt x="226822" y="777748"/>
                  </a:lnTo>
                  <a:lnTo>
                    <a:pt x="231267" y="757936"/>
                  </a:lnTo>
                  <a:lnTo>
                    <a:pt x="211454" y="753491"/>
                  </a:lnTo>
                  <a:close/>
                </a:path>
                <a:path extrusionOk="0" h="1652270" w="400684">
                  <a:moveTo>
                    <a:pt x="202565" y="793115"/>
                  </a:moveTo>
                  <a:lnTo>
                    <a:pt x="198120" y="813054"/>
                  </a:lnTo>
                  <a:lnTo>
                    <a:pt x="217931" y="817499"/>
                  </a:lnTo>
                  <a:lnTo>
                    <a:pt x="222376" y="797560"/>
                  </a:lnTo>
                  <a:lnTo>
                    <a:pt x="202565" y="793115"/>
                  </a:lnTo>
                  <a:close/>
                </a:path>
                <a:path extrusionOk="0" h="1652270" w="400684">
                  <a:moveTo>
                    <a:pt x="193675" y="832866"/>
                  </a:moveTo>
                  <a:lnTo>
                    <a:pt x="189229" y="852678"/>
                  </a:lnTo>
                  <a:lnTo>
                    <a:pt x="209042" y="857123"/>
                  </a:lnTo>
                  <a:lnTo>
                    <a:pt x="213487" y="837311"/>
                  </a:lnTo>
                  <a:lnTo>
                    <a:pt x="193675" y="832866"/>
                  </a:lnTo>
                  <a:close/>
                </a:path>
                <a:path extrusionOk="0" h="1652270" w="400684">
                  <a:moveTo>
                    <a:pt x="184785" y="872490"/>
                  </a:moveTo>
                  <a:lnTo>
                    <a:pt x="180340" y="892302"/>
                  </a:lnTo>
                  <a:lnTo>
                    <a:pt x="200151" y="896747"/>
                  </a:lnTo>
                  <a:lnTo>
                    <a:pt x="204597" y="876935"/>
                  </a:lnTo>
                  <a:lnTo>
                    <a:pt x="184785" y="872490"/>
                  </a:lnTo>
                  <a:close/>
                </a:path>
                <a:path extrusionOk="0" h="1652270" w="400684">
                  <a:moveTo>
                    <a:pt x="175895" y="912114"/>
                  </a:moveTo>
                  <a:lnTo>
                    <a:pt x="171450" y="931926"/>
                  </a:lnTo>
                  <a:lnTo>
                    <a:pt x="191262" y="936371"/>
                  </a:lnTo>
                  <a:lnTo>
                    <a:pt x="195706" y="916559"/>
                  </a:lnTo>
                  <a:lnTo>
                    <a:pt x="175895" y="912114"/>
                  </a:lnTo>
                  <a:close/>
                </a:path>
                <a:path extrusionOk="0" h="1652270" w="400684">
                  <a:moveTo>
                    <a:pt x="167004" y="951738"/>
                  </a:moveTo>
                  <a:lnTo>
                    <a:pt x="162560" y="971550"/>
                  </a:lnTo>
                  <a:lnTo>
                    <a:pt x="182372" y="976122"/>
                  </a:lnTo>
                  <a:lnTo>
                    <a:pt x="186817" y="956183"/>
                  </a:lnTo>
                  <a:lnTo>
                    <a:pt x="167004" y="951738"/>
                  </a:lnTo>
                  <a:close/>
                </a:path>
                <a:path extrusionOk="0" h="1652270" w="400684">
                  <a:moveTo>
                    <a:pt x="158115" y="991489"/>
                  </a:moveTo>
                  <a:lnTo>
                    <a:pt x="153670" y="1011301"/>
                  </a:lnTo>
                  <a:lnTo>
                    <a:pt x="173481" y="1015746"/>
                  </a:lnTo>
                  <a:lnTo>
                    <a:pt x="177926" y="995934"/>
                  </a:lnTo>
                  <a:lnTo>
                    <a:pt x="158115" y="991489"/>
                  </a:lnTo>
                  <a:close/>
                </a:path>
                <a:path extrusionOk="0" h="1652270" w="400684">
                  <a:moveTo>
                    <a:pt x="149225" y="1031113"/>
                  </a:moveTo>
                  <a:lnTo>
                    <a:pt x="144779" y="1050925"/>
                  </a:lnTo>
                  <a:lnTo>
                    <a:pt x="164592" y="1055370"/>
                  </a:lnTo>
                  <a:lnTo>
                    <a:pt x="169037" y="1035558"/>
                  </a:lnTo>
                  <a:lnTo>
                    <a:pt x="149225" y="1031113"/>
                  </a:lnTo>
                  <a:close/>
                </a:path>
                <a:path extrusionOk="0" h="1652270" w="400684">
                  <a:moveTo>
                    <a:pt x="140335" y="1070737"/>
                  </a:moveTo>
                  <a:lnTo>
                    <a:pt x="135890" y="1090549"/>
                  </a:lnTo>
                  <a:lnTo>
                    <a:pt x="155701" y="1094994"/>
                  </a:lnTo>
                  <a:lnTo>
                    <a:pt x="160147" y="1075182"/>
                  </a:lnTo>
                  <a:lnTo>
                    <a:pt x="140335" y="1070737"/>
                  </a:lnTo>
                  <a:close/>
                </a:path>
                <a:path extrusionOk="0" h="1652270" w="400684">
                  <a:moveTo>
                    <a:pt x="131445" y="1110361"/>
                  </a:moveTo>
                  <a:lnTo>
                    <a:pt x="127000" y="1130173"/>
                  </a:lnTo>
                  <a:lnTo>
                    <a:pt x="146812" y="1134618"/>
                  </a:lnTo>
                  <a:lnTo>
                    <a:pt x="151256" y="1114806"/>
                  </a:lnTo>
                  <a:lnTo>
                    <a:pt x="131445" y="1110361"/>
                  </a:lnTo>
                  <a:close/>
                </a:path>
                <a:path extrusionOk="0" h="1652270" w="400684">
                  <a:moveTo>
                    <a:pt x="122554" y="1150112"/>
                  </a:moveTo>
                  <a:lnTo>
                    <a:pt x="118110" y="1169924"/>
                  </a:lnTo>
                  <a:lnTo>
                    <a:pt x="137922" y="1174369"/>
                  </a:lnTo>
                  <a:lnTo>
                    <a:pt x="142367" y="1154557"/>
                  </a:lnTo>
                  <a:lnTo>
                    <a:pt x="122554" y="1150112"/>
                  </a:lnTo>
                  <a:close/>
                </a:path>
                <a:path extrusionOk="0" h="1652270" w="400684">
                  <a:moveTo>
                    <a:pt x="113665" y="1189736"/>
                  </a:moveTo>
                  <a:lnTo>
                    <a:pt x="109220" y="1209548"/>
                  </a:lnTo>
                  <a:lnTo>
                    <a:pt x="129031" y="1213993"/>
                  </a:lnTo>
                  <a:lnTo>
                    <a:pt x="133476" y="1194181"/>
                  </a:lnTo>
                  <a:lnTo>
                    <a:pt x="113665" y="1189736"/>
                  </a:lnTo>
                  <a:close/>
                </a:path>
                <a:path extrusionOk="0" h="1652270" w="400684">
                  <a:moveTo>
                    <a:pt x="104775" y="1229360"/>
                  </a:moveTo>
                  <a:lnTo>
                    <a:pt x="100329" y="1249172"/>
                  </a:lnTo>
                  <a:lnTo>
                    <a:pt x="120142" y="1253617"/>
                  </a:lnTo>
                  <a:lnTo>
                    <a:pt x="124587" y="1233805"/>
                  </a:lnTo>
                  <a:lnTo>
                    <a:pt x="104775" y="1229360"/>
                  </a:lnTo>
                  <a:close/>
                </a:path>
                <a:path extrusionOk="0" h="1652270" w="400684">
                  <a:moveTo>
                    <a:pt x="95885" y="1268984"/>
                  </a:moveTo>
                  <a:lnTo>
                    <a:pt x="91440" y="1288796"/>
                  </a:lnTo>
                  <a:lnTo>
                    <a:pt x="111251" y="1293241"/>
                  </a:lnTo>
                  <a:lnTo>
                    <a:pt x="115697" y="1273429"/>
                  </a:lnTo>
                  <a:lnTo>
                    <a:pt x="95885" y="1268984"/>
                  </a:lnTo>
                  <a:close/>
                </a:path>
                <a:path extrusionOk="0" h="1652270" w="400684">
                  <a:moveTo>
                    <a:pt x="86995" y="1308735"/>
                  </a:moveTo>
                  <a:lnTo>
                    <a:pt x="82550" y="1328547"/>
                  </a:lnTo>
                  <a:lnTo>
                    <a:pt x="102362" y="1332992"/>
                  </a:lnTo>
                  <a:lnTo>
                    <a:pt x="106806" y="1313180"/>
                  </a:lnTo>
                  <a:lnTo>
                    <a:pt x="86995" y="1308735"/>
                  </a:lnTo>
                  <a:close/>
                </a:path>
                <a:path extrusionOk="0" h="1652270" w="400684">
                  <a:moveTo>
                    <a:pt x="78104" y="1348359"/>
                  </a:moveTo>
                  <a:lnTo>
                    <a:pt x="73660" y="1368171"/>
                  </a:lnTo>
                  <a:lnTo>
                    <a:pt x="93472" y="1372616"/>
                  </a:lnTo>
                  <a:lnTo>
                    <a:pt x="97917" y="1352804"/>
                  </a:lnTo>
                  <a:lnTo>
                    <a:pt x="78104" y="1348359"/>
                  </a:lnTo>
                  <a:close/>
                </a:path>
                <a:path extrusionOk="0" h="1652270" w="400684">
                  <a:moveTo>
                    <a:pt x="69215" y="1387983"/>
                  </a:moveTo>
                  <a:lnTo>
                    <a:pt x="64770" y="1407795"/>
                  </a:lnTo>
                  <a:lnTo>
                    <a:pt x="84581" y="1412240"/>
                  </a:lnTo>
                  <a:lnTo>
                    <a:pt x="89026" y="1392428"/>
                  </a:lnTo>
                  <a:lnTo>
                    <a:pt x="69215" y="1387983"/>
                  </a:lnTo>
                  <a:close/>
                </a:path>
                <a:path extrusionOk="0" h="1652270" w="400684">
                  <a:moveTo>
                    <a:pt x="60325" y="1427607"/>
                  </a:moveTo>
                  <a:lnTo>
                    <a:pt x="55879" y="1447419"/>
                  </a:lnTo>
                  <a:lnTo>
                    <a:pt x="75692" y="1451864"/>
                  </a:lnTo>
                  <a:lnTo>
                    <a:pt x="80137" y="1432052"/>
                  </a:lnTo>
                  <a:lnTo>
                    <a:pt x="60325" y="1427607"/>
                  </a:lnTo>
                  <a:close/>
                </a:path>
                <a:path extrusionOk="0" h="1652270" w="400684">
                  <a:moveTo>
                    <a:pt x="51435" y="1467358"/>
                  </a:moveTo>
                  <a:lnTo>
                    <a:pt x="46990" y="1487170"/>
                  </a:lnTo>
                  <a:lnTo>
                    <a:pt x="66801" y="1491615"/>
                  </a:lnTo>
                  <a:lnTo>
                    <a:pt x="71247" y="1471803"/>
                  </a:lnTo>
                  <a:lnTo>
                    <a:pt x="51435" y="1467358"/>
                  </a:lnTo>
                  <a:close/>
                </a:path>
                <a:path extrusionOk="0" h="1652270" w="400684">
                  <a:moveTo>
                    <a:pt x="42545" y="1506982"/>
                  </a:moveTo>
                  <a:lnTo>
                    <a:pt x="38100" y="1526794"/>
                  </a:lnTo>
                  <a:lnTo>
                    <a:pt x="57912" y="1531239"/>
                  </a:lnTo>
                  <a:lnTo>
                    <a:pt x="62356" y="1511427"/>
                  </a:lnTo>
                  <a:lnTo>
                    <a:pt x="42545" y="1506982"/>
                  </a:lnTo>
                  <a:close/>
                </a:path>
                <a:path extrusionOk="0" h="1652270" w="400684">
                  <a:moveTo>
                    <a:pt x="0" y="1569085"/>
                  </a:moveTo>
                  <a:lnTo>
                    <a:pt x="20447" y="1651762"/>
                  </a:lnTo>
                  <a:lnTo>
                    <a:pt x="69117" y="1592072"/>
                  </a:lnTo>
                  <a:lnTo>
                    <a:pt x="44196" y="1592072"/>
                  </a:lnTo>
                  <a:lnTo>
                    <a:pt x="24383" y="1587627"/>
                  </a:lnTo>
                  <a:lnTo>
                    <a:pt x="24765" y="1586230"/>
                  </a:lnTo>
                  <a:lnTo>
                    <a:pt x="73880" y="1586230"/>
                  </a:lnTo>
                  <a:lnTo>
                    <a:pt x="74295" y="1585722"/>
                  </a:lnTo>
                  <a:lnTo>
                    <a:pt x="0" y="1569085"/>
                  </a:lnTo>
                  <a:close/>
                </a:path>
                <a:path extrusionOk="0" h="1652270" w="400684">
                  <a:moveTo>
                    <a:pt x="24765" y="1586230"/>
                  </a:moveTo>
                  <a:lnTo>
                    <a:pt x="24383" y="1587627"/>
                  </a:lnTo>
                  <a:lnTo>
                    <a:pt x="44196" y="1592072"/>
                  </a:lnTo>
                  <a:lnTo>
                    <a:pt x="44576" y="1590675"/>
                  </a:lnTo>
                  <a:lnTo>
                    <a:pt x="24765" y="1586230"/>
                  </a:lnTo>
                  <a:close/>
                </a:path>
                <a:path extrusionOk="0" h="1652270" w="400684">
                  <a:moveTo>
                    <a:pt x="73880" y="1586230"/>
                  </a:moveTo>
                  <a:lnTo>
                    <a:pt x="24765" y="1586230"/>
                  </a:lnTo>
                  <a:lnTo>
                    <a:pt x="44576" y="1590675"/>
                  </a:lnTo>
                  <a:lnTo>
                    <a:pt x="44196" y="1592072"/>
                  </a:lnTo>
                  <a:lnTo>
                    <a:pt x="69117" y="1592072"/>
                  </a:lnTo>
                  <a:lnTo>
                    <a:pt x="73880" y="1586230"/>
                  </a:lnTo>
                  <a:close/>
                </a:path>
                <a:path extrusionOk="0" h="1652270" w="400684">
                  <a:moveTo>
                    <a:pt x="33654" y="1546606"/>
                  </a:moveTo>
                  <a:lnTo>
                    <a:pt x="29210" y="1566418"/>
                  </a:lnTo>
                  <a:lnTo>
                    <a:pt x="49022" y="1570863"/>
                  </a:lnTo>
                  <a:lnTo>
                    <a:pt x="53467" y="1551051"/>
                  </a:lnTo>
                  <a:lnTo>
                    <a:pt x="33654" y="154660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9" name="Google Shape;959;p23"/>
            <p:cNvSpPr/>
            <p:nvPr/>
          </p:nvSpPr>
          <p:spPr>
            <a:xfrm>
              <a:off x="9474200" y="2738119"/>
              <a:ext cx="533400" cy="2372360"/>
            </a:xfrm>
            <a:prstGeom prst="rect">
              <a:avLst/>
            </a:pr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0" name="Google Shape;960;p23"/>
            <p:cNvSpPr/>
            <p:nvPr/>
          </p:nvSpPr>
          <p:spPr>
            <a:xfrm>
              <a:off x="9530207" y="2782315"/>
              <a:ext cx="369570" cy="2181225"/>
            </a:xfrm>
            <a:custGeom>
              <a:rect b="b" l="l" r="r" t="t"/>
              <a:pathLst>
                <a:path extrusionOk="0" h="2181225" w="369570">
                  <a:moveTo>
                    <a:pt x="20066" y="0"/>
                  </a:moveTo>
                  <a:lnTo>
                    <a:pt x="0" y="3048"/>
                  </a:lnTo>
                  <a:lnTo>
                    <a:pt x="3048" y="23113"/>
                  </a:lnTo>
                  <a:lnTo>
                    <a:pt x="23114" y="20066"/>
                  </a:lnTo>
                  <a:lnTo>
                    <a:pt x="20066" y="0"/>
                  </a:lnTo>
                  <a:close/>
                </a:path>
                <a:path extrusionOk="0" h="2181225" w="369570">
                  <a:moveTo>
                    <a:pt x="26162" y="40132"/>
                  </a:moveTo>
                  <a:lnTo>
                    <a:pt x="6096" y="43180"/>
                  </a:lnTo>
                  <a:lnTo>
                    <a:pt x="9144" y="63373"/>
                  </a:lnTo>
                  <a:lnTo>
                    <a:pt x="29337" y="60198"/>
                  </a:lnTo>
                  <a:lnTo>
                    <a:pt x="26162" y="40132"/>
                  </a:lnTo>
                  <a:close/>
                </a:path>
                <a:path extrusionOk="0" h="2181225" w="369570">
                  <a:moveTo>
                    <a:pt x="32385" y="80391"/>
                  </a:moveTo>
                  <a:lnTo>
                    <a:pt x="12319" y="83438"/>
                  </a:lnTo>
                  <a:lnTo>
                    <a:pt x="15367" y="103505"/>
                  </a:lnTo>
                  <a:lnTo>
                    <a:pt x="35433" y="100457"/>
                  </a:lnTo>
                  <a:lnTo>
                    <a:pt x="32385" y="80391"/>
                  </a:lnTo>
                  <a:close/>
                </a:path>
                <a:path extrusionOk="0" h="2181225" w="369570">
                  <a:moveTo>
                    <a:pt x="38481" y="120523"/>
                  </a:moveTo>
                  <a:lnTo>
                    <a:pt x="18415" y="123571"/>
                  </a:lnTo>
                  <a:lnTo>
                    <a:pt x="21463" y="143637"/>
                  </a:lnTo>
                  <a:lnTo>
                    <a:pt x="41528" y="140588"/>
                  </a:lnTo>
                  <a:lnTo>
                    <a:pt x="38481" y="120523"/>
                  </a:lnTo>
                  <a:close/>
                </a:path>
                <a:path extrusionOk="0" h="2181225" w="369570">
                  <a:moveTo>
                    <a:pt x="44576" y="160655"/>
                  </a:moveTo>
                  <a:lnTo>
                    <a:pt x="24511" y="163703"/>
                  </a:lnTo>
                  <a:lnTo>
                    <a:pt x="27559" y="183896"/>
                  </a:lnTo>
                  <a:lnTo>
                    <a:pt x="47625" y="180721"/>
                  </a:lnTo>
                  <a:lnTo>
                    <a:pt x="44576" y="160655"/>
                  </a:lnTo>
                  <a:close/>
                </a:path>
                <a:path extrusionOk="0" h="2181225" w="369570">
                  <a:moveTo>
                    <a:pt x="50800" y="200913"/>
                  </a:moveTo>
                  <a:lnTo>
                    <a:pt x="30607" y="203962"/>
                  </a:lnTo>
                  <a:lnTo>
                    <a:pt x="33782" y="224028"/>
                  </a:lnTo>
                  <a:lnTo>
                    <a:pt x="53848" y="220980"/>
                  </a:lnTo>
                  <a:lnTo>
                    <a:pt x="50800" y="200913"/>
                  </a:lnTo>
                  <a:close/>
                </a:path>
                <a:path extrusionOk="0" h="2181225" w="369570">
                  <a:moveTo>
                    <a:pt x="56896" y="241046"/>
                  </a:moveTo>
                  <a:lnTo>
                    <a:pt x="36829" y="244094"/>
                  </a:lnTo>
                  <a:lnTo>
                    <a:pt x="39877" y="264160"/>
                  </a:lnTo>
                  <a:lnTo>
                    <a:pt x="59944" y="261112"/>
                  </a:lnTo>
                  <a:lnTo>
                    <a:pt x="56896" y="241046"/>
                  </a:lnTo>
                  <a:close/>
                </a:path>
                <a:path extrusionOk="0" h="2181225" w="369570">
                  <a:moveTo>
                    <a:pt x="62992" y="281178"/>
                  </a:moveTo>
                  <a:lnTo>
                    <a:pt x="42925" y="284225"/>
                  </a:lnTo>
                  <a:lnTo>
                    <a:pt x="45974" y="304419"/>
                  </a:lnTo>
                  <a:lnTo>
                    <a:pt x="66040" y="301244"/>
                  </a:lnTo>
                  <a:lnTo>
                    <a:pt x="62992" y="281178"/>
                  </a:lnTo>
                  <a:close/>
                </a:path>
                <a:path extrusionOk="0" h="2181225" w="369570">
                  <a:moveTo>
                    <a:pt x="69215" y="321437"/>
                  </a:moveTo>
                  <a:lnTo>
                    <a:pt x="49022" y="324485"/>
                  </a:lnTo>
                  <a:lnTo>
                    <a:pt x="52197" y="344550"/>
                  </a:lnTo>
                  <a:lnTo>
                    <a:pt x="72263" y="341503"/>
                  </a:lnTo>
                  <a:lnTo>
                    <a:pt x="69215" y="321437"/>
                  </a:lnTo>
                  <a:close/>
                </a:path>
                <a:path extrusionOk="0" h="2181225" w="369570">
                  <a:moveTo>
                    <a:pt x="75311" y="361569"/>
                  </a:moveTo>
                  <a:lnTo>
                    <a:pt x="55245" y="364617"/>
                  </a:lnTo>
                  <a:lnTo>
                    <a:pt x="58293" y="384683"/>
                  </a:lnTo>
                  <a:lnTo>
                    <a:pt x="78359" y="381635"/>
                  </a:lnTo>
                  <a:lnTo>
                    <a:pt x="75311" y="361569"/>
                  </a:lnTo>
                  <a:close/>
                </a:path>
                <a:path extrusionOk="0" h="2181225" w="369570">
                  <a:moveTo>
                    <a:pt x="81407" y="401700"/>
                  </a:moveTo>
                  <a:lnTo>
                    <a:pt x="61341" y="404749"/>
                  </a:lnTo>
                  <a:lnTo>
                    <a:pt x="64389" y="424942"/>
                  </a:lnTo>
                  <a:lnTo>
                    <a:pt x="84454" y="421767"/>
                  </a:lnTo>
                  <a:lnTo>
                    <a:pt x="81407" y="401700"/>
                  </a:lnTo>
                  <a:close/>
                </a:path>
                <a:path extrusionOk="0" h="2181225" w="369570">
                  <a:moveTo>
                    <a:pt x="87502" y="441960"/>
                  </a:moveTo>
                  <a:lnTo>
                    <a:pt x="67437" y="445008"/>
                  </a:lnTo>
                  <a:lnTo>
                    <a:pt x="70485" y="465074"/>
                  </a:lnTo>
                  <a:lnTo>
                    <a:pt x="90677" y="462025"/>
                  </a:lnTo>
                  <a:lnTo>
                    <a:pt x="87502" y="441960"/>
                  </a:lnTo>
                  <a:close/>
                </a:path>
                <a:path extrusionOk="0" h="2181225" w="369570">
                  <a:moveTo>
                    <a:pt x="93725" y="482092"/>
                  </a:moveTo>
                  <a:lnTo>
                    <a:pt x="73660" y="485139"/>
                  </a:lnTo>
                  <a:lnTo>
                    <a:pt x="76708" y="505206"/>
                  </a:lnTo>
                  <a:lnTo>
                    <a:pt x="96774" y="502158"/>
                  </a:lnTo>
                  <a:lnTo>
                    <a:pt x="93725" y="482092"/>
                  </a:lnTo>
                  <a:close/>
                </a:path>
                <a:path extrusionOk="0" h="2181225" w="369570">
                  <a:moveTo>
                    <a:pt x="99822" y="522224"/>
                  </a:moveTo>
                  <a:lnTo>
                    <a:pt x="79756" y="525272"/>
                  </a:lnTo>
                  <a:lnTo>
                    <a:pt x="82803" y="545464"/>
                  </a:lnTo>
                  <a:lnTo>
                    <a:pt x="102870" y="542289"/>
                  </a:lnTo>
                  <a:lnTo>
                    <a:pt x="99822" y="522224"/>
                  </a:lnTo>
                  <a:close/>
                </a:path>
                <a:path extrusionOk="0" h="2181225" w="369570">
                  <a:moveTo>
                    <a:pt x="105918" y="562483"/>
                  </a:moveTo>
                  <a:lnTo>
                    <a:pt x="85851" y="565531"/>
                  </a:lnTo>
                  <a:lnTo>
                    <a:pt x="88900" y="585597"/>
                  </a:lnTo>
                  <a:lnTo>
                    <a:pt x="109093" y="582549"/>
                  </a:lnTo>
                  <a:lnTo>
                    <a:pt x="105918" y="562483"/>
                  </a:lnTo>
                  <a:close/>
                </a:path>
                <a:path extrusionOk="0" h="2181225" w="369570">
                  <a:moveTo>
                    <a:pt x="112141" y="602614"/>
                  </a:moveTo>
                  <a:lnTo>
                    <a:pt x="92075" y="605663"/>
                  </a:lnTo>
                  <a:lnTo>
                    <a:pt x="95123" y="625729"/>
                  </a:lnTo>
                  <a:lnTo>
                    <a:pt x="115189" y="622681"/>
                  </a:lnTo>
                  <a:lnTo>
                    <a:pt x="112141" y="602614"/>
                  </a:lnTo>
                  <a:close/>
                </a:path>
                <a:path extrusionOk="0" h="2181225" w="369570">
                  <a:moveTo>
                    <a:pt x="118237" y="642747"/>
                  </a:moveTo>
                  <a:lnTo>
                    <a:pt x="98171" y="645795"/>
                  </a:lnTo>
                  <a:lnTo>
                    <a:pt x="101219" y="665988"/>
                  </a:lnTo>
                  <a:lnTo>
                    <a:pt x="121285" y="662813"/>
                  </a:lnTo>
                  <a:lnTo>
                    <a:pt x="118237" y="642747"/>
                  </a:lnTo>
                  <a:close/>
                </a:path>
                <a:path extrusionOk="0" h="2181225" w="369570">
                  <a:moveTo>
                    <a:pt x="124333" y="683006"/>
                  </a:moveTo>
                  <a:lnTo>
                    <a:pt x="104267" y="686054"/>
                  </a:lnTo>
                  <a:lnTo>
                    <a:pt x="107315" y="706120"/>
                  </a:lnTo>
                  <a:lnTo>
                    <a:pt x="127381" y="703072"/>
                  </a:lnTo>
                  <a:lnTo>
                    <a:pt x="124333" y="683006"/>
                  </a:lnTo>
                  <a:close/>
                </a:path>
                <a:path extrusionOk="0" h="2181225" w="369570">
                  <a:moveTo>
                    <a:pt x="130556" y="723138"/>
                  </a:moveTo>
                  <a:lnTo>
                    <a:pt x="110363" y="726186"/>
                  </a:lnTo>
                  <a:lnTo>
                    <a:pt x="113538" y="746251"/>
                  </a:lnTo>
                  <a:lnTo>
                    <a:pt x="133603" y="743204"/>
                  </a:lnTo>
                  <a:lnTo>
                    <a:pt x="130556" y="723138"/>
                  </a:lnTo>
                  <a:close/>
                </a:path>
                <a:path extrusionOk="0" h="2181225" w="369570">
                  <a:moveTo>
                    <a:pt x="136651" y="763270"/>
                  </a:moveTo>
                  <a:lnTo>
                    <a:pt x="116586" y="766318"/>
                  </a:lnTo>
                  <a:lnTo>
                    <a:pt x="119634" y="786511"/>
                  </a:lnTo>
                  <a:lnTo>
                    <a:pt x="139700" y="783336"/>
                  </a:lnTo>
                  <a:lnTo>
                    <a:pt x="136651" y="763270"/>
                  </a:lnTo>
                  <a:close/>
                </a:path>
                <a:path extrusionOk="0" h="2181225" w="369570">
                  <a:moveTo>
                    <a:pt x="142748" y="803529"/>
                  </a:moveTo>
                  <a:lnTo>
                    <a:pt x="122682" y="806576"/>
                  </a:lnTo>
                  <a:lnTo>
                    <a:pt x="125729" y="826643"/>
                  </a:lnTo>
                  <a:lnTo>
                    <a:pt x="145796" y="823595"/>
                  </a:lnTo>
                  <a:lnTo>
                    <a:pt x="142748" y="803529"/>
                  </a:lnTo>
                  <a:close/>
                </a:path>
                <a:path extrusionOk="0" h="2181225" w="369570">
                  <a:moveTo>
                    <a:pt x="148971" y="843661"/>
                  </a:moveTo>
                  <a:lnTo>
                    <a:pt x="128777" y="846709"/>
                  </a:lnTo>
                  <a:lnTo>
                    <a:pt x="131952" y="866775"/>
                  </a:lnTo>
                  <a:lnTo>
                    <a:pt x="152019" y="863727"/>
                  </a:lnTo>
                  <a:lnTo>
                    <a:pt x="148971" y="843661"/>
                  </a:lnTo>
                  <a:close/>
                </a:path>
                <a:path extrusionOk="0" h="2181225" w="369570">
                  <a:moveTo>
                    <a:pt x="155067" y="883793"/>
                  </a:moveTo>
                  <a:lnTo>
                    <a:pt x="135000" y="886841"/>
                  </a:lnTo>
                  <a:lnTo>
                    <a:pt x="138049" y="907034"/>
                  </a:lnTo>
                  <a:lnTo>
                    <a:pt x="158115" y="903859"/>
                  </a:lnTo>
                  <a:lnTo>
                    <a:pt x="155067" y="883793"/>
                  </a:lnTo>
                  <a:close/>
                </a:path>
                <a:path extrusionOk="0" h="2181225" w="369570">
                  <a:moveTo>
                    <a:pt x="161163" y="924052"/>
                  </a:moveTo>
                  <a:lnTo>
                    <a:pt x="141097" y="927100"/>
                  </a:lnTo>
                  <a:lnTo>
                    <a:pt x="144145" y="947166"/>
                  </a:lnTo>
                  <a:lnTo>
                    <a:pt x="164211" y="944118"/>
                  </a:lnTo>
                  <a:lnTo>
                    <a:pt x="161163" y="924052"/>
                  </a:lnTo>
                  <a:close/>
                </a:path>
                <a:path extrusionOk="0" h="2181225" w="369570">
                  <a:moveTo>
                    <a:pt x="167259" y="964184"/>
                  </a:moveTo>
                  <a:lnTo>
                    <a:pt x="147193" y="967232"/>
                  </a:lnTo>
                  <a:lnTo>
                    <a:pt x="150241" y="987298"/>
                  </a:lnTo>
                  <a:lnTo>
                    <a:pt x="170434" y="984250"/>
                  </a:lnTo>
                  <a:lnTo>
                    <a:pt x="167259" y="964184"/>
                  </a:lnTo>
                  <a:close/>
                </a:path>
                <a:path extrusionOk="0" h="2181225" w="369570">
                  <a:moveTo>
                    <a:pt x="173482" y="1004316"/>
                  </a:moveTo>
                  <a:lnTo>
                    <a:pt x="153416" y="1007364"/>
                  </a:lnTo>
                  <a:lnTo>
                    <a:pt x="156464" y="1027557"/>
                  </a:lnTo>
                  <a:lnTo>
                    <a:pt x="176529" y="1024382"/>
                  </a:lnTo>
                  <a:lnTo>
                    <a:pt x="173482" y="1004316"/>
                  </a:lnTo>
                  <a:close/>
                </a:path>
                <a:path extrusionOk="0" h="2181225" w="369570">
                  <a:moveTo>
                    <a:pt x="179577" y="1044575"/>
                  </a:moveTo>
                  <a:lnTo>
                    <a:pt x="159512" y="1047623"/>
                  </a:lnTo>
                  <a:lnTo>
                    <a:pt x="162560" y="1067689"/>
                  </a:lnTo>
                  <a:lnTo>
                    <a:pt x="182625" y="1064641"/>
                  </a:lnTo>
                  <a:lnTo>
                    <a:pt x="179577" y="1044575"/>
                  </a:lnTo>
                  <a:close/>
                </a:path>
                <a:path extrusionOk="0" h="2181225" w="369570">
                  <a:moveTo>
                    <a:pt x="185674" y="1084707"/>
                  </a:moveTo>
                  <a:lnTo>
                    <a:pt x="165608" y="1087755"/>
                  </a:lnTo>
                  <a:lnTo>
                    <a:pt x="168656" y="1107821"/>
                  </a:lnTo>
                  <a:lnTo>
                    <a:pt x="188849" y="1104773"/>
                  </a:lnTo>
                  <a:lnTo>
                    <a:pt x="185674" y="1084707"/>
                  </a:lnTo>
                  <a:close/>
                </a:path>
                <a:path extrusionOk="0" h="2181225" w="369570">
                  <a:moveTo>
                    <a:pt x="191897" y="1124839"/>
                  </a:moveTo>
                  <a:lnTo>
                    <a:pt x="171831" y="1127887"/>
                  </a:lnTo>
                  <a:lnTo>
                    <a:pt x="174878" y="1148080"/>
                  </a:lnTo>
                  <a:lnTo>
                    <a:pt x="194945" y="1144905"/>
                  </a:lnTo>
                  <a:lnTo>
                    <a:pt x="191897" y="1124839"/>
                  </a:lnTo>
                  <a:close/>
                </a:path>
                <a:path extrusionOk="0" h="2181225" w="369570">
                  <a:moveTo>
                    <a:pt x="197993" y="1165098"/>
                  </a:moveTo>
                  <a:lnTo>
                    <a:pt x="177926" y="1168146"/>
                  </a:lnTo>
                  <a:lnTo>
                    <a:pt x="180975" y="1188212"/>
                  </a:lnTo>
                  <a:lnTo>
                    <a:pt x="201041" y="1185164"/>
                  </a:lnTo>
                  <a:lnTo>
                    <a:pt x="197993" y="1165098"/>
                  </a:lnTo>
                  <a:close/>
                </a:path>
                <a:path extrusionOk="0" h="2181225" w="369570">
                  <a:moveTo>
                    <a:pt x="204089" y="1205230"/>
                  </a:moveTo>
                  <a:lnTo>
                    <a:pt x="184023" y="1208278"/>
                  </a:lnTo>
                  <a:lnTo>
                    <a:pt x="187071" y="1228344"/>
                  </a:lnTo>
                  <a:lnTo>
                    <a:pt x="207137" y="1225296"/>
                  </a:lnTo>
                  <a:lnTo>
                    <a:pt x="204089" y="1205230"/>
                  </a:lnTo>
                  <a:close/>
                </a:path>
                <a:path extrusionOk="0" h="2181225" w="369570">
                  <a:moveTo>
                    <a:pt x="210312" y="1245362"/>
                  </a:moveTo>
                  <a:lnTo>
                    <a:pt x="190119" y="1248410"/>
                  </a:lnTo>
                  <a:lnTo>
                    <a:pt x="193294" y="1268603"/>
                  </a:lnTo>
                  <a:lnTo>
                    <a:pt x="213360" y="1265428"/>
                  </a:lnTo>
                  <a:lnTo>
                    <a:pt x="210312" y="1245362"/>
                  </a:lnTo>
                  <a:close/>
                </a:path>
                <a:path extrusionOk="0" h="2181225" w="369570">
                  <a:moveTo>
                    <a:pt x="216408" y="1285621"/>
                  </a:moveTo>
                  <a:lnTo>
                    <a:pt x="196342" y="1288669"/>
                  </a:lnTo>
                  <a:lnTo>
                    <a:pt x="199390" y="1308735"/>
                  </a:lnTo>
                  <a:lnTo>
                    <a:pt x="219456" y="1305687"/>
                  </a:lnTo>
                  <a:lnTo>
                    <a:pt x="216408" y="1285621"/>
                  </a:lnTo>
                  <a:close/>
                </a:path>
                <a:path extrusionOk="0" h="2181225" w="369570">
                  <a:moveTo>
                    <a:pt x="222503" y="1325753"/>
                  </a:moveTo>
                  <a:lnTo>
                    <a:pt x="202438" y="1328801"/>
                  </a:lnTo>
                  <a:lnTo>
                    <a:pt x="205486" y="1348867"/>
                  </a:lnTo>
                  <a:lnTo>
                    <a:pt x="225551" y="1345819"/>
                  </a:lnTo>
                  <a:lnTo>
                    <a:pt x="222503" y="1325753"/>
                  </a:lnTo>
                  <a:close/>
                </a:path>
                <a:path extrusionOk="0" h="2181225" w="369570">
                  <a:moveTo>
                    <a:pt x="228726" y="1365885"/>
                  </a:moveTo>
                  <a:lnTo>
                    <a:pt x="208534" y="1368933"/>
                  </a:lnTo>
                  <a:lnTo>
                    <a:pt x="211709" y="1389126"/>
                  </a:lnTo>
                  <a:lnTo>
                    <a:pt x="231775" y="1385951"/>
                  </a:lnTo>
                  <a:lnTo>
                    <a:pt x="228726" y="1365885"/>
                  </a:lnTo>
                  <a:close/>
                </a:path>
                <a:path extrusionOk="0" h="2181225" w="369570">
                  <a:moveTo>
                    <a:pt x="234823" y="1406144"/>
                  </a:moveTo>
                  <a:lnTo>
                    <a:pt x="214757" y="1409192"/>
                  </a:lnTo>
                  <a:lnTo>
                    <a:pt x="217804" y="1429258"/>
                  </a:lnTo>
                  <a:lnTo>
                    <a:pt x="237871" y="1426210"/>
                  </a:lnTo>
                  <a:lnTo>
                    <a:pt x="234823" y="1406144"/>
                  </a:lnTo>
                  <a:close/>
                </a:path>
                <a:path extrusionOk="0" h="2181225" w="369570">
                  <a:moveTo>
                    <a:pt x="240919" y="1446276"/>
                  </a:moveTo>
                  <a:lnTo>
                    <a:pt x="220852" y="1449324"/>
                  </a:lnTo>
                  <a:lnTo>
                    <a:pt x="223900" y="1469390"/>
                  </a:lnTo>
                  <a:lnTo>
                    <a:pt x="243967" y="1466342"/>
                  </a:lnTo>
                  <a:lnTo>
                    <a:pt x="240919" y="1446276"/>
                  </a:lnTo>
                  <a:close/>
                </a:path>
                <a:path extrusionOk="0" h="2181225" w="369570">
                  <a:moveTo>
                    <a:pt x="247015" y="1486408"/>
                  </a:moveTo>
                  <a:lnTo>
                    <a:pt x="226949" y="1489456"/>
                  </a:lnTo>
                  <a:lnTo>
                    <a:pt x="229997" y="1509649"/>
                  </a:lnTo>
                  <a:lnTo>
                    <a:pt x="250190" y="1506474"/>
                  </a:lnTo>
                  <a:lnTo>
                    <a:pt x="247015" y="1486408"/>
                  </a:lnTo>
                  <a:close/>
                </a:path>
                <a:path extrusionOk="0" h="2181225" w="369570">
                  <a:moveTo>
                    <a:pt x="253238" y="1526667"/>
                  </a:moveTo>
                  <a:lnTo>
                    <a:pt x="233172" y="1529715"/>
                  </a:lnTo>
                  <a:lnTo>
                    <a:pt x="236220" y="1549781"/>
                  </a:lnTo>
                  <a:lnTo>
                    <a:pt x="256286" y="1546733"/>
                  </a:lnTo>
                  <a:lnTo>
                    <a:pt x="253238" y="1526667"/>
                  </a:lnTo>
                  <a:close/>
                </a:path>
                <a:path extrusionOk="0" h="2181225" w="369570">
                  <a:moveTo>
                    <a:pt x="259334" y="1566799"/>
                  </a:moveTo>
                  <a:lnTo>
                    <a:pt x="239268" y="1569847"/>
                  </a:lnTo>
                  <a:lnTo>
                    <a:pt x="242316" y="1589913"/>
                  </a:lnTo>
                  <a:lnTo>
                    <a:pt x="262382" y="1586865"/>
                  </a:lnTo>
                  <a:lnTo>
                    <a:pt x="259334" y="1566799"/>
                  </a:lnTo>
                  <a:close/>
                </a:path>
                <a:path extrusionOk="0" h="2181225" w="369570">
                  <a:moveTo>
                    <a:pt x="265429" y="1606931"/>
                  </a:moveTo>
                  <a:lnTo>
                    <a:pt x="245364" y="1609979"/>
                  </a:lnTo>
                  <a:lnTo>
                    <a:pt x="248412" y="1630172"/>
                  </a:lnTo>
                  <a:lnTo>
                    <a:pt x="268604" y="1626997"/>
                  </a:lnTo>
                  <a:lnTo>
                    <a:pt x="265429" y="1606931"/>
                  </a:lnTo>
                  <a:close/>
                </a:path>
                <a:path extrusionOk="0" h="2181225" w="369570">
                  <a:moveTo>
                    <a:pt x="271652" y="1647190"/>
                  </a:moveTo>
                  <a:lnTo>
                    <a:pt x="251587" y="1650238"/>
                  </a:lnTo>
                  <a:lnTo>
                    <a:pt x="254635" y="1670304"/>
                  </a:lnTo>
                  <a:lnTo>
                    <a:pt x="274700" y="1667256"/>
                  </a:lnTo>
                  <a:lnTo>
                    <a:pt x="271652" y="1647190"/>
                  </a:lnTo>
                  <a:close/>
                </a:path>
                <a:path extrusionOk="0" h="2181225" w="369570">
                  <a:moveTo>
                    <a:pt x="277749" y="1687322"/>
                  </a:moveTo>
                  <a:lnTo>
                    <a:pt x="257683" y="1690370"/>
                  </a:lnTo>
                  <a:lnTo>
                    <a:pt x="260731" y="1710436"/>
                  </a:lnTo>
                  <a:lnTo>
                    <a:pt x="280797" y="1707388"/>
                  </a:lnTo>
                  <a:lnTo>
                    <a:pt x="277749" y="1687322"/>
                  </a:lnTo>
                  <a:close/>
                </a:path>
                <a:path extrusionOk="0" h="2181225" w="369570">
                  <a:moveTo>
                    <a:pt x="283845" y="1727454"/>
                  </a:moveTo>
                  <a:lnTo>
                    <a:pt x="263778" y="1730502"/>
                  </a:lnTo>
                  <a:lnTo>
                    <a:pt x="266826" y="1750695"/>
                  </a:lnTo>
                  <a:lnTo>
                    <a:pt x="286893" y="1747520"/>
                  </a:lnTo>
                  <a:lnTo>
                    <a:pt x="283845" y="1727454"/>
                  </a:lnTo>
                  <a:close/>
                </a:path>
                <a:path extrusionOk="0" h="2181225" w="369570">
                  <a:moveTo>
                    <a:pt x="290068" y="1767713"/>
                  </a:moveTo>
                  <a:lnTo>
                    <a:pt x="269875" y="1770761"/>
                  </a:lnTo>
                  <a:lnTo>
                    <a:pt x="273050" y="1790827"/>
                  </a:lnTo>
                  <a:lnTo>
                    <a:pt x="293116" y="1787779"/>
                  </a:lnTo>
                  <a:lnTo>
                    <a:pt x="290068" y="1767713"/>
                  </a:lnTo>
                  <a:close/>
                </a:path>
                <a:path extrusionOk="0" h="2181225" w="369570">
                  <a:moveTo>
                    <a:pt x="296164" y="1807845"/>
                  </a:moveTo>
                  <a:lnTo>
                    <a:pt x="276098" y="1810893"/>
                  </a:lnTo>
                  <a:lnTo>
                    <a:pt x="279146" y="1830959"/>
                  </a:lnTo>
                  <a:lnTo>
                    <a:pt x="299212" y="1827911"/>
                  </a:lnTo>
                  <a:lnTo>
                    <a:pt x="296164" y="1807845"/>
                  </a:lnTo>
                  <a:close/>
                </a:path>
                <a:path extrusionOk="0" h="2181225" w="369570">
                  <a:moveTo>
                    <a:pt x="302260" y="1847977"/>
                  </a:moveTo>
                  <a:lnTo>
                    <a:pt x="282194" y="1851025"/>
                  </a:lnTo>
                  <a:lnTo>
                    <a:pt x="285242" y="1871218"/>
                  </a:lnTo>
                  <a:lnTo>
                    <a:pt x="305308" y="1868043"/>
                  </a:lnTo>
                  <a:lnTo>
                    <a:pt x="302260" y="1847977"/>
                  </a:lnTo>
                  <a:close/>
                </a:path>
                <a:path extrusionOk="0" h="2181225" w="369570">
                  <a:moveTo>
                    <a:pt x="308483" y="1888236"/>
                  </a:moveTo>
                  <a:lnTo>
                    <a:pt x="288290" y="1891284"/>
                  </a:lnTo>
                  <a:lnTo>
                    <a:pt x="291465" y="1911350"/>
                  </a:lnTo>
                  <a:lnTo>
                    <a:pt x="311531" y="1908302"/>
                  </a:lnTo>
                  <a:lnTo>
                    <a:pt x="308483" y="1888236"/>
                  </a:lnTo>
                  <a:close/>
                </a:path>
                <a:path extrusionOk="0" h="2181225" w="369570">
                  <a:moveTo>
                    <a:pt x="314578" y="1928368"/>
                  </a:moveTo>
                  <a:lnTo>
                    <a:pt x="294513" y="1931416"/>
                  </a:lnTo>
                  <a:lnTo>
                    <a:pt x="297561" y="1951482"/>
                  </a:lnTo>
                  <a:lnTo>
                    <a:pt x="317626" y="1948434"/>
                  </a:lnTo>
                  <a:lnTo>
                    <a:pt x="314578" y="1928368"/>
                  </a:lnTo>
                  <a:close/>
                </a:path>
                <a:path extrusionOk="0" h="2181225" w="369570">
                  <a:moveTo>
                    <a:pt x="320675" y="1968500"/>
                  </a:moveTo>
                  <a:lnTo>
                    <a:pt x="300609" y="1971548"/>
                  </a:lnTo>
                  <a:lnTo>
                    <a:pt x="303657" y="1991741"/>
                  </a:lnTo>
                  <a:lnTo>
                    <a:pt x="323723" y="1988566"/>
                  </a:lnTo>
                  <a:lnTo>
                    <a:pt x="320675" y="1968500"/>
                  </a:lnTo>
                  <a:close/>
                </a:path>
                <a:path extrusionOk="0" h="2181225" w="369570">
                  <a:moveTo>
                    <a:pt x="326771" y="2008759"/>
                  </a:moveTo>
                  <a:lnTo>
                    <a:pt x="306704" y="2011807"/>
                  </a:lnTo>
                  <a:lnTo>
                    <a:pt x="309752" y="2031873"/>
                  </a:lnTo>
                  <a:lnTo>
                    <a:pt x="329946" y="2028825"/>
                  </a:lnTo>
                  <a:lnTo>
                    <a:pt x="326771" y="2008759"/>
                  </a:lnTo>
                  <a:close/>
                </a:path>
                <a:path extrusionOk="0" h="2181225" w="369570">
                  <a:moveTo>
                    <a:pt x="332994" y="2048891"/>
                  </a:moveTo>
                  <a:lnTo>
                    <a:pt x="312927" y="2051939"/>
                  </a:lnTo>
                  <a:lnTo>
                    <a:pt x="315975" y="2072005"/>
                  </a:lnTo>
                  <a:lnTo>
                    <a:pt x="336042" y="2068957"/>
                  </a:lnTo>
                  <a:lnTo>
                    <a:pt x="332994" y="2048891"/>
                  </a:lnTo>
                  <a:close/>
                </a:path>
                <a:path extrusionOk="0" h="2181225" w="369570">
                  <a:moveTo>
                    <a:pt x="321286" y="2107056"/>
                  </a:moveTo>
                  <a:lnTo>
                    <a:pt x="293624" y="2111248"/>
                  </a:lnTo>
                  <a:lnTo>
                    <a:pt x="342900" y="2180844"/>
                  </a:lnTo>
                  <a:lnTo>
                    <a:pt x="365043" y="2112264"/>
                  </a:lnTo>
                  <a:lnTo>
                    <a:pt x="322072" y="2112264"/>
                  </a:lnTo>
                  <a:lnTo>
                    <a:pt x="321286" y="2107056"/>
                  </a:lnTo>
                  <a:close/>
                </a:path>
                <a:path extrusionOk="0" h="2181225" w="369570">
                  <a:moveTo>
                    <a:pt x="341367" y="2104014"/>
                  </a:moveTo>
                  <a:lnTo>
                    <a:pt x="321286" y="2107056"/>
                  </a:lnTo>
                  <a:lnTo>
                    <a:pt x="322072" y="2112264"/>
                  </a:lnTo>
                  <a:lnTo>
                    <a:pt x="342138" y="2109089"/>
                  </a:lnTo>
                  <a:lnTo>
                    <a:pt x="341367" y="2104014"/>
                  </a:lnTo>
                  <a:close/>
                </a:path>
                <a:path extrusionOk="0" h="2181225" w="369570">
                  <a:moveTo>
                    <a:pt x="369062" y="2099818"/>
                  </a:moveTo>
                  <a:lnTo>
                    <a:pt x="341367" y="2104014"/>
                  </a:lnTo>
                  <a:lnTo>
                    <a:pt x="342138" y="2109089"/>
                  </a:lnTo>
                  <a:lnTo>
                    <a:pt x="322072" y="2112264"/>
                  </a:lnTo>
                  <a:lnTo>
                    <a:pt x="365043" y="2112264"/>
                  </a:lnTo>
                  <a:lnTo>
                    <a:pt x="369062" y="2099818"/>
                  </a:lnTo>
                  <a:close/>
                </a:path>
                <a:path extrusionOk="0" h="2181225" w="369570">
                  <a:moveTo>
                    <a:pt x="339090" y="2089023"/>
                  </a:moveTo>
                  <a:lnTo>
                    <a:pt x="319024" y="2092071"/>
                  </a:lnTo>
                  <a:lnTo>
                    <a:pt x="321286" y="2107056"/>
                  </a:lnTo>
                  <a:lnTo>
                    <a:pt x="341367" y="2104014"/>
                  </a:lnTo>
                  <a:lnTo>
                    <a:pt x="339090" y="208902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1" name="Google Shape;961;p23"/>
            <p:cNvSpPr/>
            <p:nvPr/>
          </p:nvSpPr>
          <p:spPr>
            <a:xfrm>
              <a:off x="9474200" y="2733039"/>
              <a:ext cx="1671320" cy="2606039"/>
            </a:xfrm>
            <a:prstGeom prst="rect">
              <a:avLst/>
            </a:pr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2" name="Google Shape;962;p23"/>
            <p:cNvSpPr/>
            <p:nvPr/>
          </p:nvSpPr>
          <p:spPr>
            <a:xfrm>
              <a:off x="7841996" y="2778505"/>
              <a:ext cx="3171190" cy="2648585"/>
            </a:xfrm>
            <a:custGeom>
              <a:rect b="b" l="l" r="r" t="t"/>
              <a:pathLst>
                <a:path extrusionOk="0" h="2648585" w="3171190">
                  <a:moveTo>
                    <a:pt x="123190" y="2322068"/>
                  </a:moveTo>
                  <a:lnTo>
                    <a:pt x="109982" y="2294509"/>
                  </a:lnTo>
                  <a:lnTo>
                    <a:pt x="0" y="2347214"/>
                  </a:lnTo>
                  <a:lnTo>
                    <a:pt x="13208" y="2374646"/>
                  </a:lnTo>
                  <a:lnTo>
                    <a:pt x="123190" y="2322068"/>
                  </a:lnTo>
                  <a:close/>
                </a:path>
                <a:path extrusionOk="0" h="2648585" w="3171190">
                  <a:moveTo>
                    <a:pt x="315849" y="2230755"/>
                  </a:moveTo>
                  <a:lnTo>
                    <a:pt x="303022" y="2203196"/>
                  </a:lnTo>
                  <a:lnTo>
                    <a:pt x="285242" y="2211324"/>
                  </a:lnTo>
                  <a:lnTo>
                    <a:pt x="192659" y="2255139"/>
                  </a:lnTo>
                  <a:lnTo>
                    <a:pt x="205613" y="2282698"/>
                  </a:lnTo>
                  <a:lnTo>
                    <a:pt x="315849" y="2230755"/>
                  </a:lnTo>
                  <a:close/>
                </a:path>
                <a:path extrusionOk="0" h="2648585" w="3171190">
                  <a:moveTo>
                    <a:pt x="509524" y="2141982"/>
                  </a:moveTo>
                  <a:lnTo>
                    <a:pt x="497205" y="2114169"/>
                  </a:lnTo>
                  <a:lnTo>
                    <a:pt x="385953" y="2164461"/>
                  </a:lnTo>
                  <a:lnTo>
                    <a:pt x="398653" y="2192274"/>
                  </a:lnTo>
                  <a:lnTo>
                    <a:pt x="509524" y="2141982"/>
                  </a:lnTo>
                  <a:close/>
                </a:path>
                <a:path extrusionOk="0" h="2648585" w="3171190">
                  <a:moveTo>
                    <a:pt x="705104" y="2057527"/>
                  </a:moveTo>
                  <a:lnTo>
                    <a:pt x="693420" y="2029460"/>
                  </a:lnTo>
                  <a:lnTo>
                    <a:pt x="653796" y="2045970"/>
                  </a:lnTo>
                  <a:lnTo>
                    <a:pt x="580898" y="2077085"/>
                  </a:lnTo>
                  <a:lnTo>
                    <a:pt x="593090" y="2105025"/>
                  </a:lnTo>
                  <a:lnTo>
                    <a:pt x="705104" y="2057527"/>
                  </a:lnTo>
                  <a:close/>
                </a:path>
                <a:path extrusionOk="0" h="2648585" w="3171190">
                  <a:moveTo>
                    <a:pt x="903351" y="1980946"/>
                  </a:moveTo>
                  <a:lnTo>
                    <a:pt x="893064" y="1952117"/>
                  </a:lnTo>
                  <a:lnTo>
                    <a:pt x="870331" y="1960245"/>
                  </a:lnTo>
                  <a:lnTo>
                    <a:pt x="828040" y="1975993"/>
                  </a:lnTo>
                  <a:lnTo>
                    <a:pt x="785241" y="1992503"/>
                  </a:lnTo>
                  <a:lnTo>
                    <a:pt x="778510" y="1995170"/>
                  </a:lnTo>
                  <a:lnTo>
                    <a:pt x="789686" y="2023491"/>
                  </a:lnTo>
                  <a:lnTo>
                    <a:pt x="880999" y="1988820"/>
                  </a:lnTo>
                  <a:lnTo>
                    <a:pt x="903351" y="1980946"/>
                  </a:lnTo>
                  <a:close/>
                </a:path>
                <a:path extrusionOk="0" h="2648585" w="3171190">
                  <a:moveTo>
                    <a:pt x="1105535" y="1917192"/>
                  </a:moveTo>
                  <a:lnTo>
                    <a:pt x="1097661" y="1887728"/>
                  </a:lnTo>
                  <a:lnTo>
                    <a:pt x="1071753" y="1894713"/>
                  </a:lnTo>
                  <a:lnTo>
                    <a:pt x="1032891" y="1906016"/>
                  </a:lnTo>
                  <a:lnTo>
                    <a:pt x="993267" y="1918208"/>
                  </a:lnTo>
                  <a:lnTo>
                    <a:pt x="980059" y="1922526"/>
                  </a:lnTo>
                  <a:lnTo>
                    <a:pt x="989457" y="1951482"/>
                  </a:lnTo>
                  <a:lnTo>
                    <a:pt x="1041908" y="1935099"/>
                  </a:lnTo>
                  <a:lnTo>
                    <a:pt x="1080262" y="1923923"/>
                  </a:lnTo>
                  <a:lnTo>
                    <a:pt x="1105535" y="1917192"/>
                  </a:lnTo>
                  <a:close/>
                </a:path>
                <a:path extrusionOk="0" h="2648585" w="3171190">
                  <a:moveTo>
                    <a:pt x="1312545" y="1878076"/>
                  </a:moveTo>
                  <a:lnTo>
                    <a:pt x="1309624" y="1847723"/>
                  </a:lnTo>
                  <a:lnTo>
                    <a:pt x="1287653" y="1849882"/>
                  </a:lnTo>
                  <a:lnTo>
                    <a:pt x="1253871" y="1854454"/>
                  </a:lnTo>
                  <a:lnTo>
                    <a:pt x="1219200" y="1860296"/>
                  </a:lnTo>
                  <a:lnTo>
                    <a:pt x="1187704" y="1866392"/>
                  </a:lnTo>
                  <a:lnTo>
                    <a:pt x="1193546" y="1896364"/>
                  </a:lnTo>
                  <a:lnTo>
                    <a:pt x="1225042" y="1890141"/>
                  </a:lnTo>
                  <a:lnTo>
                    <a:pt x="1258824" y="1884553"/>
                  </a:lnTo>
                  <a:lnTo>
                    <a:pt x="1291717" y="1880108"/>
                  </a:lnTo>
                  <a:lnTo>
                    <a:pt x="1312545" y="1878076"/>
                  </a:lnTo>
                  <a:close/>
                </a:path>
                <a:path extrusionOk="0" h="2648585" w="3171190">
                  <a:moveTo>
                    <a:pt x="1526413" y="1874774"/>
                  </a:moveTo>
                  <a:lnTo>
                    <a:pt x="1490345" y="1861058"/>
                  </a:lnTo>
                  <a:lnTo>
                    <a:pt x="1439799" y="1849374"/>
                  </a:lnTo>
                  <a:lnTo>
                    <a:pt x="1403223" y="1845564"/>
                  </a:lnTo>
                  <a:lnTo>
                    <a:pt x="1401572" y="1875917"/>
                  </a:lnTo>
                  <a:lnTo>
                    <a:pt x="1410589" y="1876425"/>
                  </a:lnTo>
                  <a:lnTo>
                    <a:pt x="1436116" y="1879600"/>
                  </a:lnTo>
                  <a:lnTo>
                    <a:pt x="1459865" y="1884299"/>
                  </a:lnTo>
                  <a:lnTo>
                    <a:pt x="1482344" y="1890522"/>
                  </a:lnTo>
                  <a:lnTo>
                    <a:pt x="1503426" y="1898015"/>
                  </a:lnTo>
                  <a:lnTo>
                    <a:pt x="1514221" y="1902714"/>
                  </a:lnTo>
                  <a:lnTo>
                    <a:pt x="1526413" y="1874774"/>
                  </a:lnTo>
                  <a:close/>
                </a:path>
                <a:path extrusionOk="0" h="2648585" w="3171190">
                  <a:moveTo>
                    <a:pt x="1695323" y="2013204"/>
                  </a:moveTo>
                  <a:lnTo>
                    <a:pt x="1662049" y="1975866"/>
                  </a:lnTo>
                  <a:lnTo>
                    <a:pt x="1629664" y="1943989"/>
                  </a:lnTo>
                  <a:lnTo>
                    <a:pt x="1607312" y="1924812"/>
                  </a:lnTo>
                  <a:lnTo>
                    <a:pt x="1588389" y="1948688"/>
                  </a:lnTo>
                  <a:lnTo>
                    <a:pt x="1593723" y="1952879"/>
                  </a:lnTo>
                  <a:lnTo>
                    <a:pt x="1609598" y="1966849"/>
                  </a:lnTo>
                  <a:lnTo>
                    <a:pt x="1640205" y="1997202"/>
                  </a:lnTo>
                  <a:lnTo>
                    <a:pt x="1669669" y="2030095"/>
                  </a:lnTo>
                  <a:lnTo>
                    <a:pt x="1671955" y="2032889"/>
                  </a:lnTo>
                  <a:lnTo>
                    <a:pt x="1695323" y="2013204"/>
                  </a:lnTo>
                  <a:close/>
                </a:path>
                <a:path extrusionOk="0" h="2648585" w="3171190">
                  <a:moveTo>
                    <a:pt x="1717548" y="17399"/>
                  </a:moveTo>
                  <a:lnTo>
                    <a:pt x="1706880" y="0"/>
                  </a:lnTo>
                  <a:lnTo>
                    <a:pt x="1689608" y="10668"/>
                  </a:lnTo>
                  <a:lnTo>
                    <a:pt x="1700149" y="27940"/>
                  </a:lnTo>
                  <a:lnTo>
                    <a:pt x="1717548" y="17399"/>
                  </a:lnTo>
                  <a:close/>
                </a:path>
                <a:path extrusionOk="0" h="2648585" w="3171190">
                  <a:moveTo>
                    <a:pt x="1738757" y="52070"/>
                  </a:moveTo>
                  <a:lnTo>
                    <a:pt x="1728089" y="34671"/>
                  </a:lnTo>
                  <a:lnTo>
                    <a:pt x="1710817" y="45339"/>
                  </a:lnTo>
                  <a:lnTo>
                    <a:pt x="1721358" y="62611"/>
                  </a:lnTo>
                  <a:lnTo>
                    <a:pt x="1738757" y="52070"/>
                  </a:lnTo>
                  <a:close/>
                </a:path>
                <a:path extrusionOk="0" h="2648585" w="3171190">
                  <a:moveTo>
                    <a:pt x="1759839" y="86741"/>
                  </a:moveTo>
                  <a:lnTo>
                    <a:pt x="1749298" y="69342"/>
                  </a:lnTo>
                  <a:lnTo>
                    <a:pt x="1731899" y="80010"/>
                  </a:lnTo>
                  <a:lnTo>
                    <a:pt x="1742567" y="97282"/>
                  </a:lnTo>
                  <a:lnTo>
                    <a:pt x="1759839" y="86741"/>
                  </a:lnTo>
                  <a:close/>
                </a:path>
                <a:path extrusionOk="0" h="2648585" w="3171190">
                  <a:moveTo>
                    <a:pt x="1781048" y="121412"/>
                  </a:moveTo>
                  <a:lnTo>
                    <a:pt x="1770507" y="104013"/>
                  </a:lnTo>
                  <a:lnTo>
                    <a:pt x="1753108" y="114681"/>
                  </a:lnTo>
                  <a:lnTo>
                    <a:pt x="1763776" y="131953"/>
                  </a:lnTo>
                  <a:lnTo>
                    <a:pt x="1781048" y="121412"/>
                  </a:lnTo>
                  <a:close/>
                </a:path>
                <a:path extrusionOk="0" h="2648585" w="3171190">
                  <a:moveTo>
                    <a:pt x="1802257" y="156083"/>
                  </a:moveTo>
                  <a:lnTo>
                    <a:pt x="1791716" y="138811"/>
                  </a:lnTo>
                  <a:lnTo>
                    <a:pt x="1774317" y="149352"/>
                  </a:lnTo>
                  <a:lnTo>
                    <a:pt x="1784858" y="166624"/>
                  </a:lnTo>
                  <a:lnTo>
                    <a:pt x="1802257" y="156083"/>
                  </a:lnTo>
                  <a:close/>
                </a:path>
                <a:path extrusionOk="0" h="2648585" w="3171190">
                  <a:moveTo>
                    <a:pt x="1823466" y="190754"/>
                  </a:moveTo>
                  <a:lnTo>
                    <a:pt x="1812798" y="173482"/>
                  </a:lnTo>
                  <a:lnTo>
                    <a:pt x="1795526" y="184023"/>
                  </a:lnTo>
                  <a:lnTo>
                    <a:pt x="1806067" y="201422"/>
                  </a:lnTo>
                  <a:lnTo>
                    <a:pt x="1823466" y="190754"/>
                  </a:lnTo>
                  <a:close/>
                </a:path>
                <a:path extrusionOk="0" h="2648585" w="3171190">
                  <a:moveTo>
                    <a:pt x="1835658" y="2170811"/>
                  </a:moveTo>
                  <a:lnTo>
                    <a:pt x="1799717" y="2134997"/>
                  </a:lnTo>
                  <a:lnTo>
                    <a:pt x="1753870" y="2083181"/>
                  </a:lnTo>
                  <a:lnTo>
                    <a:pt x="1730883" y="2103120"/>
                  </a:lnTo>
                  <a:lnTo>
                    <a:pt x="1760601" y="2137410"/>
                  </a:lnTo>
                  <a:lnTo>
                    <a:pt x="1794510" y="2173605"/>
                  </a:lnTo>
                  <a:lnTo>
                    <a:pt x="1815338" y="2193544"/>
                  </a:lnTo>
                  <a:lnTo>
                    <a:pt x="1835658" y="2170811"/>
                  </a:lnTo>
                  <a:close/>
                </a:path>
                <a:path extrusionOk="0" h="2648585" w="3171190">
                  <a:moveTo>
                    <a:pt x="1844675" y="225425"/>
                  </a:moveTo>
                  <a:lnTo>
                    <a:pt x="1834007" y="208153"/>
                  </a:lnTo>
                  <a:lnTo>
                    <a:pt x="1816735" y="218694"/>
                  </a:lnTo>
                  <a:lnTo>
                    <a:pt x="1827276" y="236093"/>
                  </a:lnTo>
                  <a:lnTo>
                    <a:pt x="1844675" y="225425"/>
                  </a:lnTo>
                  <a:close/>
                </a:path>
                <a:path extrusionOk="0" h="2648585" w="3171190">
                  <a:moveTo>
                    <a:pt x="1865884" y="260096"/>
                  </a:moveTo>
                  <a:lnTo>
                    <a:pt x="1855216" y="242824"/>
                  </a:lnTo>
                  <a:lnTo>
                    <a:pt x="1837944" y="253365"/>
                  </a:lnTo>
                  <a:lnTo>
                    <a:pt x="1848485" y="270764"/>
                  </a:lnTo>
                  <a:lnTo>
                    <a:pt x="1865884" y="260096"/>
                  </a:lnTo>
                  <a:close/>
                </a:path>
                <a:path extrusionOk="0" h="2648585" w="3171190">
                  <a:moveTo>
                    <a:pt x="1886966" y="294767"/>
                  </a:moveTo>
                  <a:lnTo>
                    <a:pt x="1876425" y="277495"/>
                  </a:lnTo>
                  <a:lnTo>
                    <a:pt x="1859026" y="288036"/>
                  </a:lnTo>
                  <a:lnTo>
                    <a:pt x="1869694" y="305435"/>
                  </a:lnTo>
                  <a:lnTo>
                    <a:pt x="1886966" y="294767"/>
                  </a:lnTo>
                  <a:close/>
                </a:path>
                <a:path extrusionOk="0" h="2648585" w="3171190">
                  <a:moveTo>
                    <a:pt x="1908175" y="329438"/>
                  </a:moveTo>
                  <a:lnTo>
                    <a:pt x="1897634" y="312166"/>
                  </a:lnTo>
                  <a:lnTo>
                    <a:pt x="1880235" y="322707"/>
                  </a:lnTo>
                  <a:lnTo>
                    <a:pt x="1890903" y="340106"/>
                  </a:lnTo>
                  <a:lnTo>
                    <a:pt x="1908175" y="329438"/>
                  </a:lnTo>
                  <a:close/>
                </a:path>
                <a:path extrusionOk="0" h="2648585" w="3171190">
                  <a:moveTo>
                    <a:pt x="1929384" y="364109"/>
                  </a:moveTo>
                  <a:lnTo>
                    <a:pt x="1918843" y="346837"/>
                  </a:lnTo>
                  <a:lnTo>
                    <a:pt x="1901444" y="357378"/>
                  </a:lnTo>
                  <a:lnTo>
                    <a:pt x="1912112" y="374777"/>
                  </a:lnTo>
                  <a:lnTo>
                    <a:pt x="1929384" y="364109"/>
                  </a:lnTo>
                  <a:close/>
                </a:path>
                <a:path extrusionOk="0" h="2648585" w="3171190">
                  <a:moveTo>
                    <a:pt x="1950593" y="398907"/>
                  </a:moveTo>
                  <a:lnTo>
                    <a:pt x="1939925" y="381508"/>
                  </a:lnTo>
                  <a:lnTo>
                    <a:pt x="1922653" y="392049"/>
                  </a:lnTo>
                  <a:lnTo>
                    <a:pt x="1933194" y="409448"/>
                  </a:lnTo>
                  <a:lnTo>
                    <a:pt x="1950593" y="398907"/>
                  </a:lnTo>
                  <a:close/>
                </a:path>
                <a:path extrusionOk="0" h="2648585" w="3171190">
                  <a:moveTo>
                    <a:pt x="1971802" y="433578"/>
                  </a:moveTo>
                  <a:lnTo>
                    <a:pt x="1961134" y="416179"/>
                  </a:lnTo>
                  <a:lnTo>
                    <a:pt x="1943862" y="426720"/>
                  </a:lnTo>
                  <a:lnTo>
                    <a:pt x="1954403" y="444119"/>
                  </a:lnTo>
                  <a:lnTo>
                    <a:pt x="1971802" y="433578"/>
                  </a:lnTo>
                  <a:close/>
                </a:path>
                <a:path extrusionOk="0" h="2648585" w="3171190">
                  <a:moveTo>
                    <a:pt x="1993011" y="468249"/>
                  </a:moveTo>
                  <a:lnTo>
                    <a:pt x="1982343" y="450850"/>
                  </a:lnTo>
                  <a:lnTo>
                    <a:pt x="1965071" y="461518"/>
                  </a:lnTo>
                  <a:lnTo>
                    <a:pt x="1975612" y="478790"/>
                  </a:lnTo>
                  <a:lnTo>
                    <a:pt x="1993011" y="468249"/>
                  </a:lnTo>
                  <a:close/>
                </a:path>
                <a:path extrusionOk="0" h="2648585" w="3171190">
                  <a:moveTo>
                    <a:pt x="2011045" y="2281047"/>
                  </a:moveTo>
                  <a:lnTo>
                    <a:pt x="1959610" y="2258187"/>
                  </a:lnTo>
                  <a:lnTo>
                    <a:pt x="1913001" y="2231517"/>
                  </a:lnTo>
                  <a:lnTo>
                    <a:pt x="1905635" y="2226437"/>
                  </a:lnTo>
                  <a:lnTo>
                    <a:pt x="1888490" y="2251710"/>
                  </a:lnTo>
                  <a:lnTo>
                    <a:pt x="1945259" y="2284984"/>
                  </a:lnTo>
                  <a:lnTo>
                    <a:pt x="1999107" y="2309114"/>
                  </a:lnTo>
                  <a:lnTo>
                    <a:pt x="2011045" y="2281047"/>
                  </a:lnTo>
                  <a:close/>
                </a:path>
                <a:path extrusionOk="0" h="2648585" w="3171190">
                  <a:moveTo>
                    <a:pt x="2014093" y="502920"/>
                  </a:moveTo>
                  <a:lnTo>
                    <a:pt x="2003552" y="485521"/>
                  </a:lnTo>
                  <a:lnTo>
                    <a:pt x="1986153" y="496189"/>
                  </a:lnTo>
                  <a:lnTo>
                    <a:pt x="1996821" y="513461"/>
                  </a:lnTo>
                  <a:lnTo>
                    <a:pt x="2014093" y="502920"/>
                  </a:lnTo>
                  <a:close/>
                </a:path>
                <a:path extrusionOk="0" h="2648585" w="3171190">
                  <a:moveTo>
                    <a:pt x="2035302" y="537591"/>
                  </a:moveTo>
                  <a:lnTo>
                    <a:pt x="2024761" y="520192"/>
                  </a:lnTo>
                  <a:lnTo>
                    <a:pt x="2007362" y="530860"/>
                  </a:lnTo>
                  <a:lnTo>
                    <a:pt x="2018030" y="548132"/>
                  </a:lnTo>
                  <a:lnTo>
                    <a:pt x="2035302" y="537591"/>
                  </a:lnTo>
                  <a:close/>
                </a:path>
                <a:path extrusionOk="0" h="2648585" w="3171190">
                  <a:moveTo>
                    <a:pt x="2056511" y="572262"/>
                  </a:moveTo>
                  <a:lnTo>
                    <a:pt x="2045970" y="554863"/>
                  </a:lnTo>
                  <a:lnTo>
                    <a:pt x="2028571" y="565531"/>
                  </a:lnTo>
                  <a:lnTo>
                    <a:pt x="2039239" y="582803"/>
                  </a:lnTo>
                  <a:lnTo>
                    <a:pt x="2056511" y="572262"/>
                  </a:lnTo>
                  <a:close/>
                </a:path>
                <a:path extrusionOk="0" h="2648585" w="3171190">
                  <a:moveTo>
                    <a:pt x="2077720" y="606933"/>
                  </a:moveTo>
                  <a:lnTo>
                    <a:pt x="2067179" y="589534"/>
                  </a:lnTo>
                  <a:lnTo>
                    <a:pt x="2049780" y="600202"/>
                  </a:lnTo>
                  <a:lnTo>
                    <a:pt x="2060321" y="617474"/>
                  </a:lnTo>
                  <a:lnTo>
                    <a:pt x="2077720" y="606933"/>
                  </a:lnTo>
                  <a:close/>
                </a:path>
                <a:path extrusionOk="0" h="2648585" w="3171190">
                  <a:moveTo>
                    <a:pt x="2098929" y="641604"/>
                  </a:moveTo>
                  <a:lnTo>
                    <a:pt x="2088261" y="624205"/>
                  </a:lnTo>
                  <a:lnTo>
                    <a:pt x="2070989" y="634873"/>
                  </a:lnTo>
                  <a:lnTo>
                    <a:pt x="2081530" y="652145"/>
                  </a:lnTo>
                  <a:lnTo>
                    <a:pt x="2098929" y="641604"/>
                  </a:lnTo>
                  <a:close/>
                </a:path>
                <a:path extrusionOk="0" h="2648585" w="3171190">
                  <a:moveTo>
                    <a:pt x="2120138" y="676275"/>
                  </a:moveTo>
                  <a:lnTo>
                    <a:pt x="2109470" y="659003"/>
                  </a:lnTo>
                  <a:lnTo>
                    <a:pt x="2092198" y="669544"/>
                  </a:lnTo>
                  <a:lnTo>
                    <a:pt x="2102739" y="686816"/>
                  </a:lnTo>
                  <a:lnTo>
                    <a:pt x="2120138" y="676275"/>
                  </a:lnTo>
                  <a:close/>
                </a:path>
                <a:path extrusionOk="0" h="2648585" w="3171190">
                  <a:moveTo>
                    <a:pt x="2141220" y="710946"/>
                  </a:moveTo>
                  <a:lnTo>
                    <a:pt x="2130679" y="693674"/>
                  </a:lnTo>
                  <a:lnTo>
                    <a:pt x="2113280" y="704215"/>
                  </a:lnTo>
                  <a:lnTo>
                    <a:pt x="2123948" y="721614"/>
                  </a:lnTo>
                  <a:lnTo>
                    <a:pt x="2141220" y="710946"/>
                  </a:lnTo>
                  <a:close/>
                </a:path>
                <a:path extrusionOk="0" h="2648585" w="3171190">
                  <a:moveTo>
                    <a:pt x="2162429" y="745617"/>
                  </a:moveTo>
                  <a:lnTo>
                    <a:pt x="2151888" y="728345"/>
                  </a:lnTo>
                  <a:lnTo>
                    <a:pt x="2134489" y="738886"/>
                  </a:lnTo>
                  <a:lnTo>
                    <a:pt x="2145157" y="756285"/>
                  </a:lnTo>
                  <a:lnTo>
                    <a:pt x="2162429" y="745617"/>
                  </a:lnTo>
                  <a:close/>
                </a:path>
                <a:path extrusionOk="0" h="2648585" w="3171190">
                  <a:moveTo>
                    <a:pt x="2183638" y="780300"/>
                  </a:moveTo>
                  <a:lnTo>
                    <a:pt x="2173097" y="763016"/>
                  </a:lnTo>
                  <a:lnTo>
                    <a:pt x="2155698" y="773557"/>
                  </a:lnTo>
                  <a:lnTo>
                    <a:pt x="2166366" y="790956"/>
                  </a:lnTo>
                  <a:lnTo>
                    <a:pt x="2183638" y="780300"/>
                  </a:lnTo>
                  <a:close/>
                </a:path>
                <a:path extrusionOk="0" h="2648585" w="3171190">
                  <a:moveTo>
                    <a:pt x="2204847" y="814959"/>
                  </a:moveTo>
                  <a:lnTo>
                    <a:pt x="2194306" y="797687"/>
                  </a:lnTo>
                  <a:lnTo>
                    <a:pt x="2176907" y="808240"/>
                  </a:lnTo>
                  <a:lnTo>
                    <a:pt x="2187448" y="825639"/>
                  </a:lnTo>
                  <a:lnTo>
                    <a:pt x="2204847" y="814959"/>
                  </a:lnTo>
                  <a:close/>
                </a:path>
                <a:path extrusionOk="0" h="2648585" w="3171190">
                  <a:moveTo>
                    <a:pt x="2209800" y="2355469"/>
                  </a:moveTo>
                  <a:lnTo>
                    <a:pt x="2158111" y="2337562"/>
                  </a:lnTo>
                  <a:lnTo>
                    <a:pt x="2127758" y="2326640"/>
                  </a:lnTo>
                  <a:lnTo>
                    <a:pt x="2097913" y="2315591"/>
                  </a:lnTo>
                  <a:lnTo>
                    <a:pt x="2095500" y="2314575"/>
                  </a:lnTo>
                  <a:lnTo>
                    <a:pt x="2084578" y="2343023"/>
                  </a:lnTo>
                  <a:lnTo>
                    <a:pt x="2086864" y="2343912"/>
                  </a:lnTo>
                  <a:lnTo>
                    <a:pt x="2117090" y="2355215"/>
                  </a:lnTo>
                  <a:lnTo>
                    <a:pt x="2147824" y="2366264"/>
                  </a:lnTo>
                  <a:lnTo>
                    <a:pt x="2199894" y="2384298"/>
                  </a:lnTo>
                  <a:lnTo>
                    <a:pt x="2209800" y="2355469"/>
                  </a:lnTo>
                  <a:close/>
                </a:path>
                <a:path extrusionOk="0" h="2648585" w="3171190">
                  <a:moveTo>
                    <a:pt x="2226056" y="849630"/>
                  </a:moveTo>
                  <a:lnTo>
                    <a:pt x="2215388" y="832358"/>
                  </a:lnTo>
                  <a:lnTo>
                    <a:pt x="2198116" y="842899"/>
                  </a:lnTo>
                  <a:lnTo>
                    <a:pt x="2208657" y="860298"/>
                  </a:lnTo>
                  <a:lnTo>
                    <a:pt x="2226056" y="849630"/>
                  </a:lnTo>
                  <a:close/>
                </a:path>
                <a:path extrusionOk="0" h="2648585" w="3171190">
                  <a:moveTo>
                    <a:pt x="2247265" y="884301"/>
                  </a:moveTo>
                  <a:lnTo>
                    <a:pt x="2236597" y="867029"/>
                  </a:lnTo>
                  <a:lnTo>
                    <a:pt x="2219325" y="877570"/>
                  </a:lnTo>
                  <a:lnTo>
                    <a:pt x="2229866" y="894969"/>
                  </a:lnTo>
                  <a:lnTo>
                    <a:pt x="2247265" y="884301"/>
                  </a:lnTo>
                  <a:close/>
                </a:path>
                <a:path extrusionOk="0" h="2648585" w="3171190">
                  <a:moveTo>
                    <a:pt x="2268347" y="919099"/>
                  </a:moveTo>
                  <a:lnTo>
                    <a:pt x="2257806" y="901700"/>
                  </a:lnTo>
                  <a:lnTo>
                    <a:pt x="2240534" y="912241"/>
                  </a:lnTo>
                  <a:lnTo>
                    <a:pt x="2251075" y="929640"/>
                  </a:lnTo>
                  <a:lnTo>
                    <a:pt x="2268347" y="919099"/>
                  </a:lnTo>
                  <a:close/>
                </a:path>
                <a:path extrusionOk="0" h="2648585" w="3171190">
                  <a:moveTo>
                    <a:pt x="2289556" y="953770"/>
                  </a:moveTo>
                  <a:lnTo>
                    <a:pt x="2279015" y="936371"/>
                  </a:lnTo>
                  <a:lnTo>
                    <a:pt x="2261616" y="946912"/>
                  </a:lnTo>
                  <a:lnTo>
                    <a:pt x="2272284" y="964311"/>
                  </a:lnTo>
                  <a:lnTo>
                    <a:pt x="2289556" y="953770"/>
                  </a:lnTo>
                  <a:close/>
                </a:path>
                <a:path extrusionOk="0" h="2648585" w="3171190">
                  <a:moveTo>
                    <a:pt x="2310765" y="988441"/>
                  </a:moveTo>
                  <a:lnTo>
                    <a:pt x="2300224" y="971042"/>
                  </a:lnTo>
                  <a:lnTo>
                    <a:pt x="2282825" y="981710"/>
                  </a:lnTo>
                  <a:lnTo>
                    <a:pt x="2293493" y="998982"/>
                  </a:lnTo>
                  <a:lnTo>
                    <a:pt x="2310765" y="988441"/>
                  </a:lnTo>
                  <a:close/>
                </a:path>
                <a:path extrusionOk="0" h="2648585" w="3171190">
                  <a:moveTo>
                    <a:pt x="2331974" y="1023112"/>
                  </a:moveTo>
                  <a:lnTo>
                    <a:pt x="2321433" y="1005713"/>
                  </a:lnTo>
                  <a:lnTo>
                    <a:pt x="2304034" y="1016381"/>
                  </a:lnTo>
                  <a:lnTo>
                    <a:pt x="2314575" y="1033653"/>
                  </a:lnTo>
                  <a:lnTo>
                    <a:pt x="2331974" y="1023112"/>
                  </a:lnTo>
                  <a:close/>
                </a:path>
                <a:path extrusionOk="0" h="2648585" w="3171190">
                  <a:moveTo>
                    <a:pt x="2353183" y="1057783"/>
                  </a:moveTo>
                  <a:lnTo>
                    <a:pt x="2342515" y="1040384"/>
                  </a:lnTo>
                  <a:lnTo>
                    <a:pt x="2325243" y="1051052"/>
                  </a:lnTo>
                  <a:lnTo>
                    <a:pt x="2335784" y="1068324"/>
                  </a:lnTo>
                  <a:lnTo>
                    <a:pt x="2353183" y="1057783"/>
                  </a:lnTo>
                  <a:close/>
                </a:path>
                <a:path extrusionOk="0" h="2648585" w="3171190">
                  <a:moveTo>
                    <a:pt x="2374392" y="1092454"/>
                  </a:moveTo>
                  <a:lnTo>
                    <a:pt x="2363724" y="1075055"/>
                  </a:lnTo>
                  <a:lnTo>
                    <a:pt x="2346452" y="1085723"/>
                  </a:lnTo>
                  <a:lnTo>
                    <a:pt x="2356993" y="1102995"/>
                  </a:lnTo>
                  <a:lnTo>
                    <a:pt x="2374392" y="1092454"/>
                  </a:lnTo>
                  <a:close/>
                </a:path>
                <a:path extrusionOk="0" h="2648585" w="3171190">
                  <a:moveTo>
                    <a:pt x="2395601" y="1127125"/>
                  </a:moveTo>
                  <a:lnTo>
                    <a:pt x="2384933" y="1109726"/>
                  </a:lnTo>
                  <a:lnTo>
                    <a:pt x="2367661" y="1120394"/>
                  </a:lnTo>
                  <a:lnTo>
                    <a:pt x="2378202" y="1137666"/>
                  </a:lnTo>
                  <a:lnTo>
                    <a:pt x="2395601" y="1127125"/>
                  </a:lnTo>
                  <a:close/>
                </a:path>
                <a:path extrusionOk="0" h="2648585" w="3171190">
                  <a:moveTo>
                    <a:pt x="2412619" y="2419350"/>
                  </a:moveTo>
                  <a:lnTo>
                    <a:pt x="2352421" y="2401316"/>
                  </a:lnTo>
                  <a:lnTo>
                    <a:pt x="2296287" y="2383790"/>
                  </a:lnTo>
                  <a:lnTo>
                    <a:pt x="2287143" y="2412873"/>
                  </a:lnTo>
                  <a:lnTo>
                    <a:pt x="2343277" y="2430399"/>
                  </a:lnTo>
                  <a:lnTo>
                    <a:pt x="2403983" y="2448572"/>
                  </a:lnTo>
                  <a:lnTo>
                    <a:pt x="2412619" y="2419350"/>
                  </a:lnTo>
                  <a:close/>
                </a:path>
                <a:path extrusionOk="0" h="2648585" w="3171190">
                  <a:moveTo>
                    <a:pt x="2416683" y="1161796"/>
                  </a:moveTo>
                  <a:lnTo>
                    <a:pt x="2406142" y="1144397"/>
                  </a:lnTo>
                  <a:lnTo>
                    <a:pt x="2388743" y="1155065"/>
                  </a:lnTo>
                  <a:lnTo>
                    <a:pt x="2399411" y="1172337"/>
                  </a:lnTo>
                  <a:lnTo>
                    <a:pt x="2416683" y="1161796"/>
                  </a:lnTo>
                  <a:close/>
                </a:path>
                <a:path extrusionOk="0" h="2648585" w="3171190">
                  <a:moveTo>
                    <a:pt x="2437892" y="1196467"/>
                  </a:moveTo>
                  <a:lnTo>
                    <a:pt x="2427351" y="1179068"/>
                  </a:lnTo>
                  <a:lnTo>
                    <a:pt x="2409952" y="1189736"/>
                  </a:lnTo>
                  <a:lnTo>
                    <a:pt x="2420620" y="1207008"/>
                  </a:lnTo>
                  <a:lnTo>
                    <a:pt x="2437892" y="1196467"/>
                  </a:lnTo>
                  <a:close/>
                </a:path>
                <a:path extrusionOk="0" h="2648585" w="3171190">
                  <a:moveTo>
                    <a:pt x="2459101" y="1231138"/>
                  </a:moveTo>
                  <a:lnTo>
                    <a:pt x="2448560" y="1213866"/>
                  </a:lnTo>
                  <a:lnTo>
                    <a:pt x="2431161" y="1224407"/>
                  </a:lnTo>
                  <a:lnTo>
                    <a:pt x="2441702" y="1241806"/>
                  </a:lnTo>
                  <a:lnTo>
                    <a:pt x="2459101" y="1231138"/>
                  </a:lnTo>
                  <a:close/>
                </a:path>
                <a:path extrusionOk="0" h="2648585" w="3171190">
                  <a:moveTo>
                    <a:pt x="2480310" y="1265809"/>
                  </a:moveTo>
                  <a:lnTo>
                    <a:pt x="2469642" y="1248537"/>
                  </a:lnTo>
                  <a:lnTo>
                    <a:pt x="2452370" y="1259078"/>
                  </a:lnTo>
                  <a:lnTo>
                    <a:pt x="2462911" y="1276477"/>
                  </a:lnTo>
                  <a:lnTo>
                    <a:pt x="2480310" y="1265809"/>
                  </a:lnTo>
                  <a:close/>
                </a:path>
                <a:path extrusionOk="0" h="2648585" w="3171190">
                  <a:moveTo>
                    <a:pt x="2501519" y="1300480"/>
                  </a:moveTo>
                  <a:lnTo>
                    <a:pt x="2490851" y="1283208"/>
                  </a:lnTo>
                  <a:lnTo>
                    <a:pt x="2473579" y="1293749"/>
                  </a:lnTo>
                  <a:lnTo>
                    <a:pt x="2484120" y="1311148"/>
                  </a:lnTo>
                  <a:lnTo>
                    <a:pt x="2501519" y="1300480"/>
                  </a:lnTo>
                  <a:close/>
                </a:path>
                <a:path extrusionOk="0" h="2648585" w="3171190">
                  <a:moveTo>
                    <a:pt x="2522728" y="1335151"/>
                  </a:moveTo>
                  <a:lnTo>
                    <a:pt x="2512060" y="1317879"/>
                  </a:lnTo>
                  <a:lnTo>
                    <a:pt x="2494788" y="1328420"/>
                  </a:lnTo>
                  <a:lnTo>
                    <a:pt x="2505329" y="1345819"/>
                  </a:lnTo>
                  <a:lnTo>
                    <a:pt x="2522728" y="1335151"/>
                  </a:lnTo>
                  <a:close/>
                </a:path>
                <a:path extrusionOk="0" h="2648585" w="3171190">
                  <a:moveTo>
                    <a:pt x="2543810" y="1369822"/>
                  </a:moveTo>
                  <a:lnTo>
                    <a:pt x="2533269" y="1352550"/>
                  </a:lnTo>
                  <a:lnTo>
                    <a:pt x="2515870" y="1363091"/>
                  </a:lnTo>
                  <a:lnTo>
                    <a:pt x="2526538" y="1380490"/>
                  </a:lnTo>
                  <a:lnTo>
                    <a:pt x="2543810" y="1369822"/>
                  </a:lnTo>
                  <a:close/>
                </a:path>
                <a:path extrusionOk="0" h="2648585" w="3171190">
                  <a:moveTo>
                    <a:pt x="2565019" y="1404493"/>
                  </a:moveTo>
                  <a:lnTo>
                    <a:pt x="2554478" y="1387221"/>
                  </a:lnTo>
                  <a:lnTo>
                    <a:pt x="2537079" y="1397762"/>
                  </a:lnTo>
                  <a:lnTo>
                    <a:pt x="2547747" y="1415161"/>
                  </a:lnTo>
                  <a:lnTo>
                    <a:pt x="2565019" y="1404493"/>
                  </a:lnTo>
                  <a:close/>
                </a:path>
                <a:path extrusionOk="0" h="2648585" w="3171190">
                  <a:moveTo>
                    <a:pt x="2586228" y="1439164"/>
                  </a:moveTo>
                  <a:lnTo>
                    <a:pt x="2575687" y="1421892"/>
                  </a:lnTo>
                  <a:lnTo>
                    <a:pt x="2558288" y="1432433"/>
                  </a:lnTo>
                  <a:lnTo>
                    <a:pt x="2568956" y="1449832"/>
                  </a:lnTo>
                  <a:lnTo>
                    <a:pt x="2586228" y="1439164"/>
                  </a:lnTo>
                  <a:close/>
                </a:path>
                <a:path extrusionOk="0" h="2648585" w="3171190">
                  <a:moveTo>
                    <a:pt x="2607437" y="1473962"/>
                  </a:moveTo>
                  <a:lnTo>
                    <a:pt x="2596769" y="1456563"/>
                  </a:lnTo>
                  <a:lnTo>
                    <a:pt x="2579497" y="1467104"/>
                  </a:lnTo>
                  <a:lnTo>
                    <a:pt x="2590038" y="1484503"/>
                  </a:lnTo>
                  <a:lnTo>
                    <a:pt x="2607437" y="1473962"/>
                  </a:lnTo>
                  <a:close/>
                </a:path>
                <a:path extrusionOk="0" h="2648585" w="3171190">
                  <a:moveTo>
                    <a:pt x="2617724" y="2476881"/>
                  </a:moveTo>
                  <a:lnTo>
                    <a:pt x="2500249" y="2444496"/>
                  </a:lnTo>
                  <a:lnTo>
                    <a:pt x="2492121" y="2473960"/>
                  </a:lnTo>
                  <a:lnTo>
                    <a:pt x="2554478" y="2491359"/>
                  </a:lnTo>
                  <a:lnTo>
                    <a:pt x="2609723" y="2506218"/>
                  </a:lnTo>
                  <a:lnTo>
                    <a:pt x="2617724" y="2476881"/>
                  </a:lnTo>
                  <a:close/>
                </a:path>
                <a:path extrusionOk="0" h="2648585" w="3171190">
                  <a:moveTo>
                    <a:pt x="2628646" y="1508633"/>
                  </a:moveTo>
                  <a:lnTo>
                    <a:pt x="2617978" y="1491234"/>
                  </a:lnTo>
                  <a:lnTo>
                    <a:pt x="2600706" y="1501775"/>
                  </a:lnTo>
                  <a:lnTo>
                    <a:pt x="2611247" y="1519174"/>
                  </a:lnTo>
                  <a:lnTo>
                    <a:pt x="2628646" y="1508633"/>
                  </a:lnTo>
                  <a:close/>
                </a:path>
                <a:path extrusionOk="0" h="2648585" w="3171190">
                  <a:moveTo>
                    <a:pt x="2649855" y="1543304"/>
                  </a:moveTo>
                  <a:lnTo>
                    <a:pt x="2639187" y="1525905"/>
                  </a:lnTo>
                  <a:lnTo>
                    <a:pt x="2621915" y="1536573"/>
                  </a:lnTo>
                  <a:lnTo>
                    <a:pt x="2632456" y="1553845"/>
                  </a:lnTo>
                  <a:lnTo>
                    <a:pt x="2649855" y="1543304"/>
                  </a:lnTo>
                  <a:close/>
                </a:path>
                <a:path extrusionOk="0" h="2648585" w="3171190">
                  <a:moveTo>
                    <a:pt x="2670937" y="1577975"/>
                  </a:moveTo>
                  <a:lnTo>
                    <a:pt x="2660396" y="1560576"/>
                  </a:lnTo>
                  <a:lnTo>
                    <a:pt x="2642997" y="1571244"/>
                  </a:lnTo>
                  <a:lnTo>
                    <a:pt x="2653665" y="1588516"/>
                  </a:lnTo>
                  <a:lnTo>
                    <a:pt x="2670937" y="1577975"/>
                  </a:lnTo>
                  <a:close/>
                </a:path>
                <a:path extrusionOk="0" h="2648585" w="3171190">
                  <a:moveTo>
                    <a:pt x="2692146" y="1612646"/>
                  </a:moveTo>
                  <a:lnTo>
                    <a:pt x="2681605" y="1595247"/>
                  </a:lnTo>
                  <a:lnTo>
                    <a:pt x="2664206" y="1605915"/>
                  </a:lnTo>
                  <a:lnTo>
                    <a:pt x="2674874" y="1623187"/>
                  </a:lnTo>
                  <a:lnTo>
                    <a:pt x="2692146" y="1612646"/>
                  </a:lnTo>
                  <a:close/>
                </a:path>
                <a:path extrusionOk="0" h="2648585" w="3171190">
                  <a:moveTo>
                    <a:pt x="2713355" y="1647317"/>
                  </a:moveTo>
                  <a:lnTo>
                    <a:pt x="2702814" y="1629918"/>
                  </a:lnTo>
                  <a:lnTo>
                    <a:pt x="2685415" y="1640586"/>
                  </a:lnTo>
                  <a:lnTo>
                    <a:pt x="2696083" y="1657858"/>
                  </a:lnTo>
                  <a:lnTo>
                    <a:pt x="2713355" y="1647317"/>
                  </a:lnTo>
                  <a:close/>
                </a:path>
                <a:path extrusionOk="0" h="2648585" w="3171190">
                  <a:moveTo>
                    <a:pt x="2734564" y="1681988"/>
                  </a:moveTo>
                  <a:lnTo>
                    <a:pt x="2724023" y="1664589"/>
                  </a:lnTo>
                  <a:lnTo>
                    <a:pt x="2706624" y="1675257"/>
                  </a:lnTo>
                  <a:lnTo>
                    <a:pt x="2717165" y="1692529"/>
                  </a:lnTo>
                  <a:lnTo>
                    <a:pt x="2734564" y="1681988"/>
                  </a:lnTo>
                  <a:close/>
                </a:path>
                <a:path extrusionOk="0" h="2648585" w="3171190">
                  <a:moveTo>
                    <a:pt x="2755773" y="1716659"/>
                  </a:moveTo>
                  <a:lnTo>
                    <a:pt x="2745105" y="1699260"/>
                  </a:lnTo>
                  <a:lnTo>
                    <a:pt x="2727833" y="1709928"/>
                  </a:lnTo>
                  <a:lnTo>
                    <a:pt x="2738374" y="1727200"/>
                  </a:lnTo>
                  <a:lnTo>
                    <a:pt x="2755773" y="1716659"/>
                  </a:lnTo>
                  <a:close/>
                </a:path>
                <a:path extrusionOk="0" h="2648585" w="3171190">
                  <a:moveTo>
                    <a:pt x="2776982" y="1751330"/>
                  </a:moveTo>
                  <a:lnTo>
                    <a:pt x="2766314" y="1734058"/>
                  </a:lnTo>
                  <a:lnTo>
                    <a:pt x="2749042" y="1744599"/>
                  </a:lnTo>
                  <a:lnTo>
                    <a:pt x="2759583" y="1761871"/>
                  </a:lnTo>
                  <a:lnTo>
                    <a:pt x="2776982" y="1751330"/>
                  </a:lnTo>
                  <a:close/>
                </a:path>
                <a:path extrusionOk="0" h="2648585" w="3171190">
                  <a:moveTo>
                    <a:pt x="2798064" y="1786001"/>
                  </a:moveTo>
                  <a:lnTo>
                    <a:pt x="2787523" y="1768729"/>
                  </a:lnTo>
                  <a:lnTo>
                    <a:pt x="2770124" y="1779270"/>
                  </a:lnTo>
                  <a:lnTo>
                    <a:pt x="2780792" y="1796669"/>
                  </a:lnTo>
                  <a:lnTo>
                    <a:pt x="2798064" y="1786001"/>
                  </a:lnTo>
                  <a:close/>
                </a:path>
                <a:path extrusionOk="0" h="2648585" w="3171190">
                  <a:moveTo>
                    <a:pt x="2819273" y="1820672"/>
                  </a:moveTo>
                  <a:lnTo>
                    <a:pt x="2808732" y="1803400"/>
                  </a:lnTo>
                  <a:lnTo>
                    <a:pt x="2791333" y="1813941"/>
                  </a:lnTo>
                  <a:lnTo>
                    <a:pt x="2802001" y="1831340"/>
                  </a:lnTo>
                  <a:lnTo>
                    <a:pt x="2819273" y="1820672"/>
                  </a:lnTo>
                  <a:close/>
                </a:path>
                <a:path extrusionOk="0" h="2648585" w="3171190">
                  <a:moveTo>
                    <a:pt x="2823972" y="2530475"/>
                  </a:moveTo>
                  <a:lnTo>
                    <a:pt x="2705989" y="2500249"/>
                  </a:lnTo>
                  <a:lnTo>
                    <a:pt x="2698242" y="2529713"/>
                  </a:lnTo>
                  <a:lnTo>
                    <a:pt x="2816479" y="2560066"/>
                  </a:lnTo>
                  <a:lnTo>
                    <a:pt x="2823972" y="2530475"/>
                  </a:lnTo>
                  <a:close/>
                </a:path>
                <a:path extrusionOk="0" h="2648585" w="3171190">
                  <a:moveTo>
                    <a:pt x="2840482" y="1855343"/>
                  </a:moveTo>
                  <a:lnTo>
                    <a:pt x="2829941" y="1838071"/>
                  </a:lnTo>
                  <a:lnTo>
                    <a:pt x="2812542" y="1848612"/>
                  </a:lnTo>
                  <a:lnTo>
                    <a:pt x="2823210" y="1866011"/>
                  </a:lnTo>
                  <a:lnTo>
                    <a:pt x="2840482" y="1855343"/>
                  </a:lnTo>
                  <a:close/>
                </a:path>
                <a:path extrusionOk="0" h="2648585" w="3171190">
                  <a:moveTo>
                    <a:pt x="2861691" y="1890014"/>
                  </a:moveTo>
                  <a:lnTo>
                    <a:pt x="2851150" y="1872742"/>
                  </a:lnTo>
                  <a:lnTo>
                    <a:pt x="2833751" y="1883283"/>
                  </a:lnTo>
                  <a:lnTo>
                    <a:pt x="2844292" y="1900682"/>
                  </a:lnTo>
                  <a:lnTo>
                    <a:pt x="2861691" y="1890014"/>
                  </a:lnTo>
                  <a:close/>
                </a:path>
                <a:path extrusionOk="0" h="2648585" w="3171190">
                  <a:moveTo>
                    <a:pt x="2882900" y="1924685"/>
                  </a:moveTo>
                  <a:lnTo>
                    <a:pt x="2872232" y="1907413"/>
                  </a:lnTo>
                  <a:lnTo>
                    <a:pt x="2854960" y="1917954"/>
                  </a:lnTo>
                  <a:lnTo>
                    <a:pt x="2865501" y="1935353"/>
                  </a:lnTo>
                  <a:lnTo>
                    <a:pt x="2882900" y="1924685"/>
                  </a:lnTo>
                  <a:close/>
                </a:path>
                <a:path extrusionOk="0" h="2648585" w="3171190">
                  <a:moveTo>
                    <a:pt x="2904109" y="1959356"/>
                  </a:moveTo>
                  <a:lnTo>
                    <a:pt x="2893441" y="1942084"/>
                  </a:lnTo>
                  <a:lnTo>
                    <a:pt x="2876169" y="1952625"/>
                  </a:lnTo>
                  <a:lnTo>
                    <a:pt x="2886710" y="1970024"/>
                  </a:lnTo>
                  <a:lnTo>
                    <a:pt x="2904109" y="1959356"/>
                  </a:lnTo>
                  <a:close/>
                </a:path>
                <a:path extrusionOk="0" h="2648585" w="3171190">
                  <a:moveTo>
                    <a:pt x="2925191" y="1994154"/>
                  </a:moveTo>
                  <a:lnTo>
                    <a:pt x="2914650" y="1976755"/>
                  </a:lnTo>
                  <a:lnTo>
                    <a:pt x="2897378" y="1987296"/>
                  </a:lnTo>
                  <a:lnTo>
                    <a:pt x="2907919" y="2004695"/>
                  </a:lnTo>
                  <a:lnTo>
                    <a:pt x="2925191" y="1994154"/>
                  </a:lnTo>
                  <a:close/>
                </a:path>
                <a:path extrusionOk="0" h="2648585" w="3171190">
                  <a:moveTo>
                    <a:pt x="2946400" y="2028825"/>
                  </a:moveTo>
                  <a:lnTo>
                    <a:pt x="2935859" y="2011426"/>
                  </a:lnTo>
                  <a:lnTo>
                    <a:pt x="2918460" y="2021967"/>
                  </a:lnTo>
                  <a:lnTo>
                    <a:pt x="2929128" y="2039366"/>
                  </a:lnTo>
                  <a:lnTo>
                    <a:pt x="2946400" y="2028825"/>
                  </a:lnTo>
                  <a:close/>
                </a:path>
                <a:path extrusionOk="0" h="2648585" w="3171190">
                  <a:moveTo>
                    <a:pt x="2967609" y="2063496"/>
                  </a:moveTo>
                  <a:lnTo>
                    <a:pt x="2957068" y="2046097"/>
                  </a:lnTo>
                  <a:lnTo>
                    <a:pt x="2939669" y="2056765"/>
                  </a:lnTo>
                  <a:lnTo>
                    <a:pt x="2950337" y="2074037"/>
                  </a:lnTo>
                  <a:lnTo>
                    <a:pt x="2967609" y="2063496"/>
                  </a:lnTo>
                  <a:close/>
                </a:path>
                <a:path extrusionOk="0" h="2648585" w="3171190">
                  <a:moveTo>
                    <a:pt x="2988818" y="2098167"/>
                  </a:moveTo>
                  <a:lnTo>
                    <a:pt x="2978277" y="2080768"/>
                  </a:lnTo>
                  <a:lnTo>
                    <a:pt x="2960878" y="2091436"/>
                  </a:lnTo>
                  <a:lnTo>
                    <a:pt x="2971419" y="2108708"/>
                  </a:lnTo>
                  <a:lnTo>
                    <a:pt x="2988818" y="2098167"/>
                  </a:lnTo>
                  <a:close/>
                </a:path>
                <a:path extrusionOk="0" h="2648585" w="3171190">
                  <a:moveTo>
                    <a:pt x="3010027" y="2132838"/>
                  </a:moveTo>
                  <a:lnTo>
                    <a:pt x="2999359" y="2115439"/>
                  </a:lnTo>
                  <a:lnTo>
                    <a:pt x="2982087" y="2126107"/>
                  </a:lnTo>
                  <a:lnTo>
                    <a:pt x="2992628" y="2143379"/>
                  </a:lnTo>
                  <a:lnTo>
                    <a:pt x="3010027" y="2132838"/>
                  </a:lnTo>
                  <a:close/>
                </a:path>
                <a:path extrusionOk="0" h="2648585" w="3171190">
                  <a:moveTo>
                    <a:pt x="3031236" y="2167509"/>
                  </a:moveTo>
                  <a:lnTo>
                    <a:pt x="3020568" y="2150110"/>
                  </a:lnTo>
                  <a:lnTo>
                    <a:pt x="3003296" y="2160778"/>
                  </a:lnTo>
                  <a:lnTo>
                    <a:pt x="3013837" y="2178050"/>
                  </a:lnTo>
                  <a:lnTo>
                    <a:pt x="3031236" y="2167509"/>
                  </a:lnTo>
                  <a:close/>
                </a:path>
                <a:path extrusionOk="0" h="2648585" w="3171190">
                  <a:moveTo>
                    <a:pt x="3052445" y="2202180"/>
                  </a:moveTo>
                  <a:lnTo>
                    <a:pt x="3041777" y="2184781"/>
                  </a:lnTo>
                  <a:lnTo>
                    <a:pt x="3024505" y="2195449"/>
                  </a:lnTo>
                  <a:lnTo>
                    <a:pt x="3035046" y="2212721"/>
                  </a:lnTo>
                  <a:lnTo>
                    <a:pt x="3052445" y="2202180"/>
                  </a:lnTo>
                  <a:close/>
                </a:path>
                <a:path extrusionOk="0" h="2648585" w="3171190">
                  <a:moveTo>
                    <a:pt x="3073527" y="2236851"/>
                  </a:moveTo>
                  <a:lnTo>
                    <a:pt x="3062986" y="2219452"/>
                  </a:lnTo>
                  <a:lnTo>
                    <a:pt x="3045587" y="2230120"/>
                  </a:lnTo>
                  <a:lnTo>
                    <a:pt x="3056255" y="2247392"/>
                  </a:lnTo>
                  <a:lnTo>
                    <a:pt x="3073527" y="2236851"/>
                  </a:lnTo>
                  <a:close/>
                </a:path>
                <a:path extrusionOk="0" h="2648585" w="3171190">
                  <a:moveTo>
                    <a:pt x="3085084" y="2611374"/>
                  </a:moveTo>
                  <a:lnTo>
                    <a:pt x="3063659" y="2593086"/>
                  </a:lnTo>
                  <a:lnTo>
                    <a:pt x="2955544" y="2500757"/>
                  </a:lnTo>
                  <a:lnTo>
                    <a:pt x="2940837" y="2559951"/>
                  </a:lnTo>
                  <a:lnTo>
                    <a:pt x="2912618" y="2552827"/>
                  </a:lnTo>
                  <a:lnTo>
                    <a:pt x="2905252" y="2582418"/>
                  </a:lnTo>
                  <a:lnTo>
                    <a:pt x="2933522" y="2589428"/>
                  </a:lnTo>
                  <a:lnTo>
                    <a:pt x="2918841" y="2648585"/>
                  </a:lnTo>
                  <a:lnTo>
                    <a:pt x="3085084" y="2611374"/>
                  </a:lnTo>
                  <a:close/>
                </a:path>
                <a:path extrusionOk="0" h="2648585" w="3171190">
                  <a:moveTo>
                    <a:pt x="3094736" y="2271522"/>
                  </a:moveTo>
                  <a:lnTo>
                    <a:pt x="3084195" y="2254250"/>
                  </a:lnTo>
                  <a:lnTo>
                    <a:pt x="3066796" y="2264791"/>
                  </a:lnTo>
                  <a:lnTo>
                    <a:pt x="3077464" y="2282063"/>
                  </a:lnTo>
                  <a:lnTo>
                    <a:pt x="3094736" y="2271522"/>
                  </a:lnTo>
                  <a:close/>
                </a:path>
                <a:path extrusionOk="0" h="2648585" w="3171190">
                  <a:moveTo>
                    <a:pt x="3115945" y="2306193"/>
                  </a:moveTo>
                  <a:lnTo>
                    <a:pt x="3105404" y="2288921"/>
                  </a:lnTo>
                  <a:lnTo>
                    <a:pt x="3088005" y="2299462"/>
                  </a:lnTo>
                  <a:lnTo>
                    <a:pt x="3098673" y="2316861"/>
                  </a:lnTo>
                  <a:lnTo>
                    <a:pt x="3115945" y="2306193"/>
                  </a:lnTo>
                  <a:close/>
                </a:path>
                <a:path extrusionOk="0" h="2648585" w="3171190">
                  <a:moveTo>
                    <a:pt x="3137154" y="2340864"/>
                  </a:moveTo>
                  <a:lnTo>
                    <a:pt x="3126486" y="2323592"/>
                  </a:lnTo>
                  <a:lnTo>
                    <a:pt x="3109214" y="2334133"/>
                  </a:lnTo>
                  <a:lnTo>
                    <a:pt x="3119755" y="2351532"/>
                  </a:lnTo>
                  <a:lnTo>
                    <a:pt x="3137154" y="2340864"/>
                  </a:lnTo>
                  <a:close/>
                </a:path>
                <a:path extrusionOk="0" h="2648585" w="3171190">
                  <a:moveTo>
                    <a:pt x="3171190" y="2416060"/>
                  </a:moveTo>
                  <a:lnTo>
                    <a:pt x="3163951" y="2331212"/>
                  </a:lnTo>
                  <a:lnTo>
                    <a:pt x="3098927" y="2370963"/>
                  </a:lnTo>
                  <a:lnTo>
                    <a:pt x="3171190" y="241606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3" name="Google Shape;963;p23"/>
            <p:cNvSpPr/>
            <p:nvPr/>
          </p:nvSpPr>
          <p:spPr>
            <a:xfrm>
              <a:off x="10058400" y="5369560"/>
              <a:ext cx="792479" cy="59944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4" name="Google Shape;964;p23"/>
            <p:cNvSpPr/>
            <p:nvPr/>
          </p:nvSpPr>
          <p:spPr>
            <a:xfrm>
              <a:off x="10140188" y="5666498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F6EE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65" name="Google Shape;965;p23"/>
          <p:cNvSpPr txBox="1"/>
          <p:nvPr/>
        </p:nvSpPr>
        <p:spPr>
          <a:xfrm>
            <a:off x="10140188" y="5451347"/>
            <a:ext cx="619125" cy="215265"/>
          </a:xfrm>
          <a:prstGeom prst="rect">
            <a:avLst/>
          </a:prstGeom>
          <a:solidFill>
            <a:srgbClr val="EBDECA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9240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4106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6" name="Google Shape;966;p23"/>
          <p:cNvSpPr txBox="1"/>
          <p:nvPr/>
        </p:nvSpPr>
        <p:spPr>
          <a:xfrm>
            <a:off x="10140188" y="5666498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2636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Trebuchet MS"/>
                <a:ea typeface="Trebuchet MS"/>
                <a:cs typeface="Trebuchet MS"/>
                <a:sym typeface="Trebuchet MS"/>
              </a:rPr>
              <a:t>payload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967" name="Google Shape;967;p23"/>
          <p:cNvGrpSpPr/>
          <p:nvPr/>
        </p:nvGrpSpPr>
        <p:grpSpPr>
          <a:xfrm>
            <a:off x="8707119" y="2738120"/>
            <a:ext cx="1259839" cy="3093719"/>
            <a:chOff x="8707119" y="2738120"/>
            <a:chExt cx="1259839" cy="3093719"/>
          </a:xfrm>
        </p:grpSpPr>
        <p:sp>
          <p:nvSpPr>
            <p:cNvPr id="968" name="Google Shape;968;p23"/>
            <p:cNvSpPr/>
            <p:nvPr/>
          </p:nvSpPr>
          <p:spPr>
            <a:xfrm>
              <a:off x="8707119" y="2824480"/>
              <a:ext cx="883920" cy="2794000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9" name="Google Shape;969;p23"/>
            <p:cNvSpPr/>
            <p:nvPr/>
          </p:nvSpPr>
          <p:spPr>
            <a:xfrm>
              <a:off x="8821673" y="2867660"/>
              <a:ext cx="711200" cy="2604770"/>
            </a:xfrm>
            <a:custGeom>
              <a:rect b="b" l="l" r="r" t="t"/>
              <a:pathLst>
                <a:path extrusionOk="0" h="2604770" w="711200">
                  <a:moveTo>
                    <a:pt x="691387" y="0"/>
                  </a:moveTo>
                  <a:lnTo>
                    <a:pt x="686307" y="19557"/>
                  </a:lnTo>
                  <a:lnTo>
                    <a:pt x="705993" y="24764"/>
                  </a:lnTo>
                  <a:lnTo>
                    <a:pt x="711073" y="5079"/>
                  </a:lnTo>
                  <a:lnTo>
                    <a:pt x="691387" y="0"/>
                  </a:lnTo>
                  <a:close/>
                </a:path>
                <a:path extrusionOk="0" h="2604770" w="711200">
                  <a:moveTo>
                    <a:pt x="681101" y="39242"/>
                  </a:moveTo>
                  <a:lnTo>
                    <a:pt x="675894" y="58927"/>
                  </a:lnTo>
                  <a:lnTo>
                    <a:pt x="695578" y="64135"/>
                  </a:lnTo>
                  <a:lnTo>
                    <a:pt x="700785" y="44450"/>
                  </a:lnTo>
                  <a:lnTo>
                    <a:pt x="681101" y="39242"/>
                  </a:lnTo>
                  <a:close/>
                </a:path>
                <a:path extrusionOk="0" h="2604770" w="711200">
                  <a:moveTo>
                    <a:pt x="670814" y="78612"/>
                  </a:moveTo>
                  <a:lnTo>
                    <a:pt x="665606" y="98170"/>
                  </a:lnTo>
                  <a:lnTo>
                    <a:pt x="685292" y="103377"/>
                  </a:lnTo>
                  <a:lnTo>
                    <a:pt x="690499" y="83692"/>
                  </a:lnTo>
                  <a:lnTo>
                    <a:pt x="670814" y="78612"/>
                  </a:lnTo>
                  <a:close/>
                </a:path>
                <a:path extrusionOk="0" h="2604770" w="711200">
                  <a:moveTo>
                    <a:pt x="660400" y="117855"/>
                  </a:moveTo>
                  <a:lnTo>
                    <a:pt x="655320" y="137540"/>
                  </a:lnTo>
                  <a:lnTo>
                    <a:pt x="675004" y="142748"/>
                  </a:lnTo>
                  <a:lnTo>
                    <a:pt x="680084" y="123062"/>
                  </a:lnTo>
                  <a:lnTo>
                    <a:pt x="660400" y="117855"/>
                  </a:lnTo>
                  <a:close/>
                </a:path>
                <a:path extrusionOk="0" h="2604770" w="711200">
                  <a:moveTo>
                    <a:pt x="650112" y="157225"/>
                  </a:moveTo>
                  <a:lnTo>
                    <a:pt x="644905" y="176784"/>
                  </a:lnTo>
                  <a:lnTo>
                    <a:pt x="664591" y="181990"/>
                  </a:lnTo>
                  <a:lnTo>
                    <a:pt x="669798" y="162305"/>
                  </a:lnTo>
                  <a:lnTo>
                    <a:pt x="650112" y="157225"/>
                  </a:lnTo>
                  <a:close/>
                </a:path>
                <a:path extrusionOk="0" h="2604770" w="711200">
                  <a:moveTo>
                    <a:pt x="639826" y="196468"/>
                  </a:moveTo>
                  <a:lnTo>
                    <a:pt x="634619" y="216153"/>
                  </a:lnTo>
                  <a:lnTo>
                    <a:pt x="654303" y="221361"/>
                  </a:lnTo>
                  <a:lnTo>
                    <a:pt x="659510" y="201675"/>
                  </a:lnTo>
                  <a:lnTo>
                    <a:pt x="639826" y="196468"/>
                  </a:lnTo>
                  <a:close/>
                </a:path>
                <a:path extrusionOk="0" h="2604770" w="711200">
                  <a:moveTo>
                    <a:pt x="629411" y="235838"/>
                  </a:moveTo>
                  <a:lnTo>
                    <a:pt x="624331" y="255397"/>
                  </a:lnTo>
                  <a:lnTo>
                    <a:pt x="644017" y="260603"/>
                  </a:lnTo>
                  <a:lnTo>
                    <a:pt x="649097" y="240918"/>
                  </a:lnTo>
                  <a:lnTo>
                    <a:pt x="629411" y="235838"/>
                  </a:lnTo>
                  <a:close/>
                </a:path>
                <a:path extrusionOk="0" h="2604770" w="711200">
                  <a:moveTo>
                    <a:pt x="619125" y="275081"/>
                  </a:moveTo>
                  <a:lnTo>
                    <a:pt x="613918" y="294766"/>
                  </a:lnTo>
                  <a:lnTo>
                    <a:pt x="633602" y="299974"/>
                  </a:lnTo>
                  <a:lnTo>
                    <a:pt x="638809" y="280288"/>
                  </a:lnTo>
                  <a:lnTo>
                    <a:pt x="619125" y="275081"/>
                  </a:lnTo>
                  <a:close/>
                </a:path>
                <a:path extrusionOk="0" h="2604770" w="711200">
                  <a:moveTo>
                    <a:pt x="608837" y="314451"/>
                  </a:moveTo>
                  <a:lnTo>
                    <a:pt x="603630" y="334010"/>
                  </a:lnTo>
                  <a:lnTo>
                    <a:pt x="623316" y="339216"/>
                  </a:lnTo>
                  <a:lnTo>
                    <a:pt x="628523" y="319531"/>
                  </a:lnTo>
                  <a:lnTo>
                    <a:pt x="608837" y="314451"/>
                  </a:lnTo>
                  <a:close/>
                </a:path>
                <a:path extrusionOk="0" h="2604770" w="711200">
                  <a:moveTo>
                    <a:pt x="598424" y="353694"/>
                  </a:moveTo>
                  <a:lnTo>
                    <a:pt x="593344" y="373379"/>
                  </a:lnTo>
                  <a:lnTo>
                    <a:pt x="613028" y="378587"/>
                  </a:lnTo>
                  <a:lnTo>
                    <a:pt x="618108" y="358901"/>
                  </a:lnTo>
                  <a:lnTo>
                    <a:pt x="598424" y="353694"/>
                  </a:lnTo>
                  <a:close/>
                </a:path>
                <a:path extrusionOk="0" h="2604770" w="711200">
                  <a:moveTo>
                    <a:pt x="588136" y="393064"/>
                  </a:moveTo>
                  <a:lnTo>
                    <a:pt x="582929" y="412623"/>
                  </a:lnTo>
                  <a:lnTo>
                    <a:pt x="602615" y="417829"/>
                  </a:lnTo>
                  <a:lnTo>
                    <a:pt x="607822" y="398144"/>
                  </a:lnTo>
                  <a:lnTo>
                    <a:pt x="588136" y="393064"/>
                  </a:lnTo>
                  <a:close/>
                </a:path>
                <a:path extrusionOk="0" h="2604770" w="711200">
                  <a:moveTo>
                    <a:pt x="577850" y="432307"/>
                  </a:moveTo>
                  <a:lnTo>
                    <a:pt x="572643" y="451992"/>
                  </a:lnTo>
                  <a:lnTo>
                    <a:pt x="592327" y="457073"/>
                  </a:lnTo>
                  <a:lnTo>
                    <a:pt x="597534" y="437514"/>
                  </a:lnTo>
                  <a:lnTo>
                    <a:pt x="577850" y="432307"/>
                  </a:lnTo>
                  <a:close/>
                </a:path>
                <a:path extrusionOk="0" h="2604770" w="711200">
                  <a:moveTo>
                    <a:pt x="567435" y="471677"/>
                  </a:moveTo>
                  <a:lnTo>
                    <a:pt x="562355" y="491236"/>
                  </a:lnTo>
                  <a:lnTo>
                    <a:pt x="582041" y="496442"/>
                  </a:lnTo>
                  <a:lnTo>
                    <a:pt x="587121" y="476757"/>
                  </a:lnTo>
                  <a:lnTo>
                    <a:pt x="567435" y="471677"/>
                  </a:lnTo>
                  <a:close/>
                </a:path>
                <a:path extrusionOk="0" h="2604770" w="711200">
                  <a:moveTo>
                    <a:pt x="557149" y="510920"/>
                  </a:moveTo>
                  <a:lnTo>
                    <a:pt x="551942" y="530605"/>
                  </a:lnTo>
                  <a:lnTo>
                    <a:pt x="571626" y="535686"/>
                  </a:lnTo>
                  <a:lnTo>
                    <a:pt x="576833" y="516127"/>
                  </a:lnTo>
                  <a:lnTo>
                    <a:pt x="557149" y="510920"/>
                  </a:lnTo>
                  <a:close/>
                </a:path>
                <a:path extrusionOk="0" h="2604770" w="711200">
                  <a:moveTo>
                    <a:pt x="546861" y="550290"/>
                  </a:moveTo>
                  <a:lnTo>
                    <a:pt x="541654" y="569849"/>
                  </a:lnTo>
                  <a:lnTo>
                    <a:pt x="561340" y="575055"/>
                  </a:lnTo>
                  <a:lnTo>
                    <a:pt x="566547" y="555370"/>
                  </a:lnTo>
                  <a:lnTo>
                    <a:pt x="546861" y="550290"/>
                  </a:lnTo>
                  <a:close/>
                </a:path>
                <a:path extrusionOk="0" h="2604770" w="711200">
                  <a:moveTo>
                    <a:pt x="536448" y="589534"/>
                  </a:moveTo>
                  <a:lnTo>
                    <a:pt x="531368" y="609218"/>
                  </a:lnTo>
                  <a:lnTo>
                    <a:pt x="551052" y="614299"/>
                  </a:lnTo>
                  <a:lnTo>
                    <a:pt x="556132" y="594740"/>
                  </a:lnTo>
                  <a:lnTo>
                    <a:pt x="536448" y="589534"/>
                  </a:lnTo>
                  <a:close/>
                </a:path>
                <a:path extrusionOk="0" h="2604770" w="711200">
                  <a:moveTo>
                    <a:pt x="526160" y="628903"/>
                  </a:moveTo>
                  <a:lnTo>
                    <a:pt x="521080" y="648462"/>
                  </a:lnTo>
                  <a:lnTo>
                    <a:pt x="540639" y="653668"/>
                  </a:lnTo>
                  <a:lnTo>
                    <a:pt x="545846" y="633984"/>
                  </a:lnTo>
                  <a:lnTo>
                    <a:pt x="526160" y="628903"/>
                  </a:lnTo>
                  <a:close/>
                </a:path>
                <a:path extrusionOk="0" h="2604770" w="711200">
                  <a:moveTo>
                    <a:pt x="515874" y="668147"/>
                  </a:moveTo>
                  <a:lnTo>
                    <a:pt x="510667" y="687831"/>
                  </a:lnTo>
                  <a:lnTo>
                    <a:pt x="530351" y="692912"/>
                  </a:lnTo>
                  <a:lnTo>
                    <a:pt x="535558" y="673353"/>
                  </a:lnTo>
                  <a:lnTo>
                    <a:pt x="515874" y="668147"/>
                  </a:lnTo>
                  <a:close/>
                </a:path>
                <a:path extrusionOk="0" h="2604770" w="711200">
                  <a:moveTo>
                    <a:pt x="505586" y="707516"/>
                  </a:moveTo>
                  <a:lnTo>
                    <a:pt x="500379" y="727075"/>
                  </a:lnTo>
                  <a:lnTo>
                    <a:pt x="520065" y="732281"/>
                  </a:lnTo>
                  <a:lnTo>
                    <a:pt x="525145" y="712597"/>
                  </a:lnTo>
                  <a:lnTo>
                    <a:pt x="505586" y="707516"/>
                  </a:lnTo>
                  <a:close/>
                </a:path>
                <a:path extrusionOk="0" h="2604770" w="711200">
                  <a:moveTo>
                    <a:pt x="495173" y="746759"/>
                  </a:moveTo>
                  <a:lnTo>
                    <a:pt x="490093" y="766444"/>
                  </a:lnTo>
                  <a:lnTo>
                    <a:pt x="509650" y="771525"/>
                  </a:lnTo>
                  <a:lnTo>
                    <a:pt x="514857" y="751966"/>
                  </a:lnTo>
                  <a:lnTo>
                    <a:pt x="495173" y="746759"/>
                  </a:lnTo>
                  <a:close/>
                </a:path>
                <a:path extrusionOk="0" h="2604770" w="711200">
                  <a:moveTo>
                    <a:pt x="484885" y="786129"/>
                  </a:moveTo>
                  <a:lnTo>
                    <a:pt x="479678" y="805688"/>
                  </a:lnTo>
                  <a:lnTo>
                    <a:pt x="499364" y="810894"/>
                  </a:lnTo>
                  <a:lnTo>
                    <a:pt x="504571" y="791209"/>
                  </a:lnTo>
                  <a:lnTo>
                    <a:pt x="484885" y="786129"/>
                  </a:lnTo>
                  <a:close/>
                </a:path>
                <a:path extrusionOk="0" h="2604770" w="711200">
                  <a:moveTo>
                    <a:pt x="474599" y="825372"/>
                  </a:moveTo>
                  <a:lnTo>
                    <a:pt x="469392" y="845057"/>
                  </a:lnTo>
                  <a:lnTo>
                    <a:pt x="489076" y="850138"/>
                  </a:lnTo>
                  <a:lnTo>
                    <a:pt x="494156" y="830579"/>
                  </a:lnTo>
                  <a:lnTo>
                    <a:pt x="474599" y="825372"/>
                  </a:lnTo>
                  <a:close/>
                </a:path>
                <a:path extrusionOk="0" h="2604770" w="711200">
                  <a:moveTo>
                    <a:pt x="464184" y="864615"/>
                  </a:moveTo>
                  <a:lnTo>
                    <a:pt x="459104" y="884301"/>
                  </a:lnTo>
                  <a:lnTo>
                    <a:pt x="478662" y="889507"/>
                  </a:lnTo>
                  <a:lnTo>
                    <a:pt x="483870" y="869822"/>
                  </a:lnTo>
                  <a:lnTo>
                    <a:pt x="464184" y="864615"/>
                  </a:lnTo>
                  <a:close/>
                </a:path>
                <a:path extrusionOk="0" h="2604770" w="711200">
                  <a:moveTo>
                    <a:pt x="453898" y="903985"/>
                  </a:moveTo>
                  <a:lnTo>
                    <a:pt x="448691" y="923670"/>
                  </a:lnTo>
                  <a:lnTo>
                    <a:pt x="468375" y="928751"/>
                  </a:lnTo>
                  <a:lnTo>
                    <a:pt x="473582" y="909192"/>
                  </a:lnTo>
                  <a:lnTo>
                    <a:pt x="453898" y="903985"/>
                  </a:lnTo>
                  <a:close/>
                </a:path>
                <a:path extrusionOk="0" h="2604770" w="711200">
                  <a:moveTo>
                    <a:pt x="443610" y="943228"/>
                  </a:moveTo>
                  <a:lnTo>
                    <a:pt x="438403" y="962913"/>
                  </a:lnTo>
                  <a:lnTo>
                    <a:pt x="458089" y="968120"/>
                  </a:lnTo>
                  <a:lnTo>
                    <a:pt x="463169" y="948435"/>
                  </a:lnTo>
                  <a:lnTo>
                    <a:pt x="443610" y="943228"/>
                  </a:lnTo>
                  <a:close/>
                </a:path>
                <a:path extrusionOk="0" h="2604770" w="711200">
                  <a:moveTo>
                    <a:pt x="433197" y="982598"/>
                  </a:moveTo>
                  <a:lnTo>
                    <a:pt x="428117" y="1002283"/>
                  </a:lnTo>
                  <a:lnTo>
                    <a:pt x="447675" y="1007363"/>
                  </a:lnTo>
                  <a:lnTo>
                    <a:pt x="452881" y="987806"/>
                  </a:lnTo>
                  <a:lnTo>
                    <a:pt x="433197" y="982598"/>
                  </a:lnTo>
                  <a:close/>
                </a:path>
                <a:path extrusionOk="0" h="2604770" w="711200">
                  <a:moveTo>
                    <a:pt x="422909" y="1021841"/>
                  </a:moveTo>
                  <a:lnTo>
                    <a:pt x="417702" y="1041526"/>
                  </a:lnTo>
                  <a:lnTo>
                    <a:pt x="437387" y="1046733"/>
                  </a:lnTo>
                  <a:lnTo>
                    <a:pt x="442595" y="1027048"/>
                  </a:lnTo>
                  <a:lnTo>
                    <a:pt x="422909" y="1021841"/>
                  </a:lnTo>
                  <a:close/>
                </a:path>
                <a:path extrusionOk="0" h="2604770" w="711200">
                  <a:moveTo>
                    <a:pt x="412623" y="1061212"/>
                  </a:moveTo>
                  <a:lnTo>
                    <a:pt x="407416" y="1080896"/>
                  </a:lnTo>
                  <a:lnTo>
                    <a:pt x="427100" y="1085977"/>
                  </a:lnTo>
                  <a:lnTo>
                    <a:pt x="432180" y="1066419"/>
                  </a:lnTo>
                  <a:lnTo>
                    <a:pt x="412623" y="1061212"/>
                  </a:lnTo>
                  <a:close/>
                </a:path>
                <a:path extrusionOk="0" h="2604770" w="711200">
                  <a:moveTo>
                    <a:pt x="402208" y="1100454"/>
                  </a:moveTo>
                  <a:lnTo>
                    <a:pt x="397128" y="1120139"/>
                  </a:lnTo>
                  <a:lnTo>
                    <a:pt x="416686" y="1125346"/>
                  </a:lnTo>
                  <a:lnTo>
                    <a:pt x="421894" y="1105662"/>
                  </a:lnTo>
                  <a:lnTo>
                    <a:pt x="402208" y="1100454"/>
                  </a:lnTo>
                  <a:close/>
                </a:path>
                <a:path extrusionOk="0" h="2604770" w="711200">
                  <a:moveTo>
                    <a:pt x="391922" y="1139825"/>
                  </a:moveTo>
                  <a:lnTo>
                    <a:pt x="386715" y="1159509"/>
                  </a:lnTo>
                  <a:lnTo>
                    <a:pt x="406400" y="1164589"/>
                  </a:lnTo>
                  <a:lnTo>
                    <a:pt x="411606" y="1145032"/>
                  </a:lnTo>
                  <a:lnTo>
                    <a:pt x="391922" y="1139825"/>
                  </a:lnTo>
                  <a:close/>
                </a:path>
                <a:path extrusionOk="0" h="2604770" w="711200">
                  <a:moveTo>
                    <a:pt x="381634" y="1179067"/>
                  </a:moveTo>
                  <a:lnTo>
                    <a:pt x="376427" y="1198752"/>
                  </a:lnTo>
                  <a:lnTo>
                    <a:pt x="396112" y="1203959"/>
                  </a:lnTo>
                  <a:lnTo>
                    <a:pt x="401193" y="1184275"/>
                  </a:lnTo>
                  <a:lnTo>
                    <a:pt x="381634" y="1179067"/>
                  </a:lnTo>
                  <a:close/>
                </a:path>
                <a:path extrusionOk="0" h="2604770" w="711200">
                  <a:moveTo>
                    <a:pt x="371221" y="1218438"/>
                  </a:moveTo>
                  <a:lnTo>
                    <a:pt x="366141" y="1238122"/>
                  </a:lnTo>
                  <a:lnTo>
                    <a:pt x="385699" y="1243202"/>
                  </a:lnTo>
                  <a:lnTo>
                    <a:pt x="390905" y="1223645"/>
                  </a:lnTo>
                  <a:lnTo>
                    <a:pt x="371221" y="1218438"/>
                  </a:lnTo>
                  <a:close/>
                </a:path>
                <a:path extrusionOk="0" h="2604770" w="711200">
                  <a:moveTo>
                    <a:pt x="360933" y="1257681"/>
                  </a:moveTo>
                  <a:lnTo>
                    <a:pt x="355726" y="1277365"/>
                  </a:lnTo>
                  <a:lnTo>
                    <a:pt x="375411" y="1282572"/>
                  </a:lnTo>
                  <a:lnTo>
                    <a:pt x="380619" y="1262888"/>
                  </a:lnTo>
                  <a:lnTo>
                    <a:pt x="360933" y="1257681"/>
                  </a:lnTo>
                  <a:close/>
                </a:path>
                <a:path extrusionOk="0" h="2604770" w="711200">
                  <a:moveTo>
                    <a:pt x="350647" y="1297051"/>
                  </a:moveTo>
                  <a:lnTo>
                    <a:pt x="345440" y="1316735"/>
                  </a:lnTo>
                  <a:lnTo>
                    <a:pt x="365125" y="1321815"/>
                  </a:lnTo>
                  <a:lnTo>
                    <a:pt x="370204" y="1302258"/>
                  </a:lnTo>
                  <a:lnTo>
                    <a:pt x="350647" y="1297051"/>
                  </a:lnTo>
                  <a:close/>
                </a:path>
                <a:path extrusionOk="0" h="2604770" w="711200">
                  <a:moveTo>
                    <a:pt x="340232" y="1336294"/>
                  </a:moveTo>
                  <a:lnTo>
                    <a:pt x="335152" y="1355978"/>
                  </a:lnTo>
                  <a:lnTo>
                    <a:pt x="354710" y="1361185"/>
                  </a:lnTo>
                  <a:lnTo>
                    <a:pt x="359918" y="1341501"/>
                  </a:lnTo>
                  <a:lnTo>
                    <a:pt x="340232" y="1336294"/>
                  </a:lnTo>
                  <a:close/>
                </a:path>
                <a:path extrusionOk="0" h="2604770" w="711200">
                  <a:moveTo>
                    <a:pt x="329946" y="1375664"/>
                  </a:moveTo>
                  <a:lnTo>
                    <a:pt x="324739" y="1395348"/>
                  </a:lnTo>
                  <a:lnTo>
                    <a:pt x="344424" y="1400428"/>
                  </a:lnTo>
                  <a:lnTo>
                    <a:pt x="349630" y="1380870"/>
                  </a:lnTo>
                  <a:lnTo>
                    <a:pt x="329946" y="1375664"/>
                  </a:lnTo>
                  <a:close/>
                </a:path>
                <a:path extrusionOk="0" h="2604770" w="711200">
                  <a:moveTo>
                    <a:pt x="319658" y="1414907"/>
                  </a:moveTo>
                  <a:lnTo>
                    <a:pt x="314451" y="1434591"/>
                  </a:lnTo>
                  <a:lnTo>
                    <a:pt x="334136" y="1439798"/>
                  </a:lnTo>
                  <a:lnTo>
                    <a:pt x="339217" y="1420114"/>
                  </a:lnTo>
                  <a:lnTo>
                    <a:pt x="319658" y="1414907"/>
                  </a:lnTo>
                  <a:close/>
                </a:path>
                <a:path extrusionOk="0" h="2604770" w="711200">
                  <a:moveTo>
                    <a:pt x="309245" y="1454277"/>
                  </a:moveTo>
                  <a:lnTo>
                    <a:pt x="304165" y="1473962"/>
                  </a:lnTo>
                  <a:lnTo>
                    <a:pt x="323723" y="1479041"/>
                  </a:lnTo>
                  <a:lnTo>
                    <a:pt x="328929" y="1459483"/>
                  </a:lnTo>
                  <a:lnTo>
                    <a:pt x="309245" y="1454277"/>
                  </a:lnTo>
                  <a:close/>
                </a:path>
                <a:path extrusionOk="0" h="2604770" w="711200">
                  <a:moveTo>
                    <a:pt x="298957" y="1493520"/>
                  </a:moveTo>
                  <a:lnTo>
                    <a:pt x="293750" y="1513204"/>
                  </a:lnTo>
                  <a:lnTo>
                    <a:pt x="313435" y="1518412"/>
                  </a:lnTo>
                  <a:lnTo>
                    <a:pt x="318643" y="1498727"/>
                  </a:lnTo>
                  <a:lnTo>
                    <a:pt x="298957" y="1493520"/>
                  </a:lnTo>
                  <a:close/>
                </a:path>
                <a:path extrusionOk="0" h="2604770" w="711200">
                  <a:moveTo>
                    <a:pt x="288671" y="1532889"/>
                  </a:moveTo>
                  <a:lnTo>
                    <a:pt x="283464" y="1552575"/>
                  </a:lnTo>
                  <a:lnTo>
                    <a:pt x="303149" y="1557654"/>
                  </a:lnTo>
                  <a:lnTo>
                    <a:pt x="308228" y="1538096"/>
                  </a:lnTo>
                  <a:lnTo>
                    <a:pt x="288671" y="1532889"/>
                  </a:lnTo>
                  <a:close/>
                </a:path>
                <a:path extrusionOk="0" h="2604770" w="711200">
                  <a:moveTo>
                    <a:pt x="278256" y="1572133"/>
                  </a:moveTo>
                  <a:lnTo>
                    <a:pt x="273176" y="1591817"/>
                  </a:lnTo>
                  <a:lnTo>
                    <a:pt x="292734" y="1597025"/>
                  </a:lnTo>
                  <a:lnTo>
                    <a:pt x="297942" y="1577339"/>
                  </a:lnTo>
                  <a:lnTo>
                    <a:pt x="278256" y="1572133"/>
                  </a:lnTo>
                  <a:close/>
                </a:path>
                <a:path extrusionOk="0" h="2604770" w="711200">
                  <a:moveTo>
                    <a:pt x="267970" y="1611502"/>
                  </a:moveTo>
                  <a:lnTo>
                    <a:pt x="262762" y="1631188"/>
                  </a:lnTo>
                  <a:lnTo>
                    <a:pt x="282448" y="1636267"/>
                  </a:lnTo>
                  <a:lnTo>
                    <a:pt x="287654" y="1616709"/>
                  </a:lnTo>
                  <a:lnTo>
                    <a:pt x="267970" y="1611502"/>
                  </a:lnTo>
                  <a:close/>
                </a:path>
                <a:path extrusionOk="0" h="2604770" w="711200">
                  <a:moveTo>
                    <a:pt x="257682" y="1650745"/>
                  </a:moveTo>
                  <a:lnTo>
                    <a:pt x="252475" y="1670431"/>
                  </a:lnTo>
                  <a:lnTo>
                    <a:pt x="272160" y="1675638"/>
                  </a:lnTo>
                  <a:lnTo>
                    <a:pt x="277241" y="1655952"/>
                  </a:lnTo>
                  <a:lnTo>
                    <a:pt x="257682" y="1650745"/>
                  </a:lnTo>
                  <a:close/>
                </a:path>
                <a:path extrusionOk="0" h="2604770" w="711200">
                  <a:moveTo>
                    <a:pt x="247269" y="1690115"/>
                  </a:moveTo>
                  <a:lnTo>
                    <a:pt x="242189" y="1709801"/>
                  </a:lnTo>
                  <a:lnTo>
                    <a:pt x="261747" y="1714881"/>
                  </a:lnTo>
                  <a:lnTo>
                    <a:pt x="266953" y="1695195"/>
                  </a:lnTo>
                  <a:lnTo>
                    <a:pt x="247269" y="1690115"/>
                  </a:lnTo>
                  <a:close/>
                </a:path>
                <a:path extrusionOk="0" h="2604770" w="711200">
                  <a:moveTo>
                    <a:pt x="236981" y="1729358"/>
                  </a:moveTo>
                  <a:lnTo>
                    <a:pt x="231775" y="1749044"/>
                  </a:lnTo>
                  <a:lnTo>
                    <a:pt x="251459" y="1754251"/>
                  </a:lnTo>
                  <a:lnTo>
                    <a:pt x="256667" y="1734565"/>
                  </a:lnTo>
                  <a:lnTo>
                    <a:pt x="236981" y="1729358"/>
                  </a:lnTo>
                  <a:close/>
                </a:path>
                <a:path extrusionOk="0" h="2604770" w="711200">
                  <a:moveTo>
                    <a:pt x="226695" y="1768728"/>
                  </a:moveTo>
                  <a:lnTo>
                    <a:pt x="221487" y="1788414"/>
                  </a:lnTo>
                  <a:lnTo>
                    <a:pt x="241173" y="1793494"/>
                  </a:lnTo>
                  <a:lnTo>
                    <a:pt x="246252" y="1773808"/>
                  </a:lnTo>
                  <a:lnTo>
                    <a:pt x="226695" y="1768728"/>
                  </a:lnTo>
                  <a:close/>
                </a:path>
                <a:path extrusionOk="0" h="2604770" w="711200">
                  <a:moveTo>
                    <a:pt x="216280" y="1807971"/>
                  </a:moveTo>
                  <a:lnTo>
                    <a:pt x="211200" y="1827657"/>
                  </a:lnTo>
                  <a:lnTo>
                    <a:pt x="230758" y="1832864"/>
                  </a:lnTo>
                  <a:lnTo>
                    <a:pt x="235966" y="1813178"/>
                  </a:lnTo>
                  <a:lnTo>
                    <a:pt x="216280" y="1807971"/>
                  </a:lnTo>
                  <a:close/>
                </a:path>
                <a:path extrusionOk="0" h="2604770" w="711200">
                  <a:moveTo>
                    <a:pt x="205994" y="1847341"/>
                  </a:moveTo>
                  <a:lnTo>
                    <a:pt x="200786" y="1867027"/>
                  </a:lnTo>
                  <a:lnTo>
                    <a:pt x="220472" y="1872107"/>
                  </a:lnTo>
                  <a:lnTo>
                    <a:pt x="225678" y="1852421"/>
                  </a:lnTo>
                  <a:lnTo>
                    <a:pt x="205994" y="1847341"/>
                  </a:lnTo>
                  <a:close/>
                </a:path>
                <a:path extrusionOk="0" h="2604770" w="711200">
                  <a:moveTo>
                    <a:pt x="195706" y="1886584"/>
                  </a:moveTo>
                  <a:lnTo>
                    <a:pt x="190500" y="1906270"/>
                  </a:lnTo>
                  <a:lnTo>
                    <a:pt x="210184" y="1911477"/>
                  </a:lnTo>
                  <a:lnTo>
                    <a:pt x="215265" y="1891791"/>
                  </a:lnTo>
                  <a:lnTo>
                    <a:pt x="195706" y="1886584"/>
                  </a:lnTo>
                  <a:close/>
                </a:path>
                <a:path extrusionOk="0" h="2604770" w="711200">
                  <a:moveTo>
                    <a:pt x="185293" y="1925954"/>
                  </a:moveTo>
                  <a:lnTo>
                    <a:pt x="180212" y="1945639"/>
                  </a:lnTo>
                  <a:lnTo>
                    <a:pt x="199771" y="1950720"/>
                  </a:lnTo>
                  <a:lnTo>
                    <a:pt x="204977" y="1931034"/>
                  </a:lnTo>
                  <a:lnTo>
                    <a:pt x="185293" y="1925954"/>
                  </a:lnTo>
                  <a:close/>
                </a:path>
                <a:path extrusionOk="0" h="2604770" w="711200">
                  <a:moveTo>
                    <a:pt x="175005" y="1965197"/>
                  </a:moveTo>
                  <a:lnTo>
                    <a:pt x="169799" y="1984883"/>
                  </a:lnTo>
                  <a:lnTo>
                    <a:pt x="189483" y="1990089"/>
                  </a:lnTo>
                  <a:lnTo>
                    <a:pt x="194691" y="1970404"/>
                  </a:lnTo>
                  <a:lnTo>
                    <a:pt x="175005" y="1965197"/>
                  </a:lnTo>
                  <a:close/>
                </a:path>
                <a:path extrusionOk="0" h="2604770" w="711200">
                  <a:moveTo>
                    <a:pt x="164719" y="2004567"/>
                  </a:moveTo>
                  <a:lnTo>
                    <a:pt x="159511" y="2024252"/>
                  </a:lnTo>
                  <a:lnTo>
                    <a:pt x="179197" y="2029333"/>
                  </a:lnTo>
                  <a:lnTo>
                    <a:pt x="184276" y="2009647"/>
                  </a:lnTo>
                  <a:lnTo>
                    <a:pt x="164719" y="2004567"/>
                  </a:lnTo>
                  <a:close/>
                </a:path>
                <a:path extrusionOk="0" h="2604770" w="711200">
                  <a:moveTo>
                    <a:pt x="154304" y="2043810"/>
                  </a:moveTo>
                  <a:lnTo>
                    <a:pt x="149225" y="2063495"/>
                  </a:lnTo>
                  <a:lnTo>
                    <a:pt x="168782" y="2068702"/>
                  </a:lnTo>
                  <a:lnTo>
                    <a:pt x="173990" y="2049017"/>
                  </a:lnTo>
                  <a:lnTo>
                    <a:pt x="154304" y="2043810"/>
                  </a:lnTo>
                  <a:close/>
                </a:path>
                <a:path extrusionOk="0" h="2604770" w="711200">
                  <a:moveTo>
                    <a:pt x="144018" y="2083181"/>
                  </a:moveTo>
                  <a:lnTo>
                    <a:pt x="138810" y="2102739"/>
                  </a:lnTo>
                  <a:lnTo>
                    <a:pt x="158496" y="2107946"/>
                  </a:lnTo>
                  <a:lnTo>
                    <a:pt x="163702" y="2088260"/>
                  </a:lnTo>
                  <a:lnTo>
                    <a:pt x="144018" y="2083181"/>
                  </a:lnTo>
                  <a:close/>
                </a:path>
                <a:path extrusionOk="0" h="2604770" w="711200">
                  <a:moveTo>
                    <a:pt x="133730" y="2122423"/>
                  </a:moveTo>
                  <a:lnTo>
                    <a:pt x="128524" y="2142109"/>
                  </a:lnTo>
                  <a:lnTo>
                    <a:pt x="148208" y="2147316"/>
                  </a:lnTo>
                  <a:lnTo>
                    <a:pt x="153289" y="2127631"/>
                  </a:lnTo>
                  <a:lnTo>
                    <a:pt x="133730" y="2122423"/>
                  </a:lnTo>
                  <a:close/>
                </a:path>
                <a:path extrusionOk="0" h="2604770" w="711200">
                  <a:moveTo>
                    <a:pt x="123317" y="2161794"/>
                  </a:moveTo>
                  <a:lnTo>
                    <a:pt x="118236" y="2181352"/>
                  </a:lnTo>
                  <a:lnTo>
                    <a:pt x="137795" y="2186559"/>
                  </a:lnTo>
                  <a:lnTo>
                    <a:pt x="143001" y="2166873"/>
                  </a:lnTo>
                  <a:lnTo>
                    <a:pt x="123317" y="2161794"/>
                  </a:lnTo>
                  <a:close/>
                </a:path>
                <a:path extrusionOk="0" h="2604770" w="711200">
                  <a:moveTo>
                    <a:pt x="113029" y="2201037"/>
                  </a:moveTo>
                  <a:lnTo>
                    <a:pt x="107823" y="2220722"/>
                  </a:lnTo>
                  <a:lnTo>
                    <a:pt x="127507" y="2225929"/>
                  </a:lnTo>
                  <a:lnTo>
                    <a:pt x="132715" y="2206244"/>
                  </a:lnTo>
                  <a:lnTo>
                    <a:pt x="113029" y="2201037"/>
                  </a:lnTo>
                  <a:close/>
                </a:path>
                <a:path extrusionOk="0" h="2604770" w="711200">
                  <a:moveTo>
                    <a:pt x="102743" y="2240407"/>
                  </a:moveTo>
                  <a:lnTo>
                    <a:pt x="97535" y="2259965"/>
                  </a:lnTo>
                  <a:lnTo>
                    <a:pt x="117221" y="2265172"/>
                  </a:lnTo>
                  <a:lnTo>
                    <a:pt x="122300" y="2245487"/>
                  </a:lnTo>
                  <a:lnTo>
                    <a:pt x="102743" y="2240407"/>
                  </a:lnTo>
                  <a:close/>
                </a:path>
                <a:path extrusionOk="0" h="2604770" w="711200">
                  <a:moveTo>
                    <a:pt x="92328" y="2279650"/>
                  </a:moveTo>
                  <a:lnTo>
                    <a:pt x="87249" y="2299335"/>
                  </a:lnTo>
                  <a:lnTo>
                    <a:pt x="106806" y="2304541"/>
                  </a:lnTo>
                  <a:lnTo>
                    <a:pt x="112014" y="2284857"/>
                  </a:lnTo>
                  <a:lnTo>
                    <a:pt x="92328" y="2279650"/>
                  </a:lnTo>
                  <a:close/>
                </a:path>
                <a:path extrusionOk="0" h="2604770" w="711200">
                  <a:moveTo>
                    <a:pt x="82042" y="2319020"/>
                  </a:moveTo>
                  <a:lnTo>
                    <a:pt x="76834" y="2338578"/>
                  </a:lnTo>
                  <a:lnTo>
                    <a:pt x="96520" y="2343785"/>
                  </a:lnTo>
                  <a:lnTo>
                    <a:pt x="101726" y="2324100"/>
                  </a:lnTo>
                  <a:lnTo>
                    <a:pt x="82042" y="2319020"/>
                  </a:lnTo>
                  <a:close/>
                </a:path>
                <a:path extrusionOk="0" h="2604770" w="711200">
                  <a:moveTo>
                    <a:pt x="71754" y="2358263"/>
                  </a:moveTo>
                  <a:lnTo>
                    <a:pt x="66548" y="2377948"/>
                  </a:lnTo>
                  <a:lnTo>
                    <a:pt x="86232" y="2383154"/>
                  </a:lnTo>
                  <a:lnTo>
                    <a:pt x="91312" y="2363470"/>
                  </a:lnTo>
                  <a:lnTo>
                    <a:pt x="71754" y="2358263"/>
                  </a:lnTo>
                  <a:close/>
                </a:path>
                <a:path extrusionOk="0" h="2604770" w="711200">
                  <a:moveTo>
                    <a:pt x="61341" y="2397633"/>
                  </a:moveTo>
                  <a:lnTo>
                    <a:pt x="56260" y="2417191"/>
                  </a:lnTo>
                  <a:lnTo>
                    <a:pt x="75819" y="2422398"/>
                  </a:lnTo>
                  <a:lnTo>
                    <a:pt x="81025" y="2402713"/>
                  </a:lnTo>
                  <a:lnTo>
                    <a:pt x="61341" y="2397633"/>
                  </a:lnTo>
                  <a:close/>
                </a:path>
                <a:path extrusionOk="0" h="2604770" w="711200">
                  <a:moveTo>
                    <a:pt x="51053" y="2436876"/>
                  </a:moveTo>
                  <a:lnTo>
                    <a:pt x="45847" y="2456561"/>
                  </a:lnTo>
                  <a:lnTo>
                    <a:pt x="65531" y="2461767"/>
                  </a:lnTo>
                  <a:lnTo>
                    <a:pt x="70739" y="2442083"/>
                  </a:lnTo>
                  <a:lnTo>
                    <a:pt x="51053" y="2436876"/>
                  </a:lnTo>
                  <a:close/>
                </a:path>
                <a:path extrusionOk="0" h="2604770" w="711200">
                  <a:moveTo>
                    <a:pt x="40767" y="2476246"/>
                  </a:moveTo>
                  <a:lnTo>
                    <a:pt x="35559" y="2495804"/>
                  </a:lnTo>
                  <a:lnTo>
                    <a:pt x="55245" y="2501011"/>
                  </a:lnTo>
                  <a:lnTo>
                    <a:pt x="60325" y="2481326"/>
                  </a:lnTo>
                  <a:lnTo>
                    <a:pt x="40767" y="2476246"/>
                  </a:lnTo>
                  <a:close/>
                </a:path>
                <a:path extrusionOk="0" h="2604770" w="711200">
                  <a:moveTo>
                    <a:pt x="0" y="2521077"/>
                  </a:moveTo>
                  <a:lnTo>
                    <a:pt x="17525" y="2604516"/>
                  </a:lnTo>
                  <a:lnTo>
                    <a:pt x="73786" y="2540508"/>
                  </a:lnTo>
                  <a:lnTo>
                    <a:pt x="73304" y="2540380"/>
                  </a:lnTo>
                  <a:lnTo>
                    <a:pt x="44830" y="2540380"/>
                  </a:lnTo>
                  <a:lnTo>
                    <a:pt x="25273" y="2535174"/>
                  </a:lnTo>
                  <a:lnTo>
                    <a:pt x="27071" y="2528205"/>
                  </a:lnTo>
                  <a:lnTo>
                    <a:pt x="0" y="2521077"/>
                  </a:lnTo>
                  <a:close/>
                </a:path>
                <a:path extrusionOk="0" h="2604770" w="711200">
                  <a:moveTo>
                    <a:pt x="27071" y="2528205"/>
                  </a:moveTo>
                  <a:lnTo>
                    <a:pt x="25273" y="2535174"/>
                  </a:lnTo>
                  <a:lnTo>
                    <a:pt x="44830" y="2540380"/>
                  </a:lnTo>
                  <a:lnTo>
                    <a:pt x="46685" y="2533371"/>
                  </a:lnTo>
                  <a:lnTo>
                    <a:pt x="27071" y="2528205"/>
                  </a:lnTo>
                  <a:close/>
                </a:path>
                <a:path extrusionOk="0" h="2604770" w="711200">
                  <a:moveTo>
                    <a:pt x="46685" y="2533371"/>
                  </a:moveTo>
                  <a:lnTo>
                    <a:pt x="44830" y="2540380"/>
                  </a:lnTo>
                  <a:lnTo>
                    <a:pt x="73304" y="2540380"/>
                  </a:lnTo>
                  <a:lnTo>
                    <a:pt x="46685" y="2533371"/>
                  </a:lnTo>
                  <a:close/>
                </a:path>
                <a:path extrusionOk="0" h="2604770" w="711200">
                  <a:moveTo>
                    <a:pt x="30352" y="2515489"/>
                  </a:moveTo>
                  <a:lnTo>
                    <a:pt x="27071" y="2528205"/>
                  </a:lnTo>
                  <a:lnTo>
                    <a:pt x="46685" y="2533371"/>
                  </a:lnTo>
                  <a:lnTo>
                    <a:pt x="50037" y="2520696"/>
                  </a:lnTo>
                  <a:lnTo>
                    <a:pt x="30352" y="251548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0" name="Google Shape;970;p23"/>
            <p:cNvSpPr/>
            <p:nvPr/>
          </p:nvSpPr>
          <p:spPr>
            <a:xfrm>
              <a:off x="9474199" y="2738120"/>
              <a:ext cx="492759" cy="3093719"/>
            </a:xfrm>
            <a:prstGeom prst="rect">
              <a:avLst/>
            </a:prstGeom>
            <a:blipFill rotWithShape="1">
              <a:blip r:embed="rId2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1" name="Google Shape;971;p23"/>
            <p:cNvSpPr/>
            <p:nvPr/>
          </p:nvSpPr>
          <p:spPr>
            <a:xfrm>
              <a:off x="9530079" y="2782824"/>
              <a:ext cx="332740" cy="2905125"/>
            </a:xfrm>
            <a:custGeom>
              <a:rect b="b" l="l" r="r" t="t"/>
              <a:pathLst>
                <a:path extrusionOk="0" h="2905125" w="332740">
                  <a:moveTo>
                    <a:pt x="20320" y="0"/>
                  </a:moveTo>
                  <a:lnTo>
                    <a:pt x="0" y="2031"/>
                  </a:lnTo>
                  <a:lnTo>
                    <a:pt x="2031" y="22225"/>
                  </a:lnTo>
                  <a:lnTo>
                    <a:pt x="22351" y="20192"/>
                  </a:lnTo>
                  <a:lnTo>
                    <a:pt x="20320" y="0"/>
                  </a:lnTo>
                  <a:close/>
                </a:path>
                <a:path extrusionOk="0" h="2905125" w="332740">
                  <a:moveTo>
                    <a:pt x="24384" y="40386"/>
                  </a:moveTo>
                  <a:lnTo>
                    <a:pt x="4064" y="42417"/>
                  </a:lnTo>
                  <a:lnTo>
                    <a:pt x="6096" y="62737"/>
                  </a:lnTo>
                  <a:lnTo>
                    <a:pt x="26416" y="60705"/>
                  </a:lnTo>
                  <a:lnTo>
                    <a:pt x="24384" y="40386"/>
                  </a:lnTo>
                  <a:close/>
                </a:path>
                <a:path extrusionOk="0" h="2905125" w="332740">
                  <a:moveTo>
                    <a:pt x="28448" y="80899"/>
                  </a:moveTo>
                  <a:lnTo>
                    <a:pt x="8127" y="82930"/>
                  </a:lnTo>
                  <a:lnTo>
                    <a:pt x="10160" y="103124"/>
                  </a:lnTo>
                  <a:lnTo>
                    <a:pt x="30479" y="101091"/>
                  </a:lnTo>
                  <a:lnTo>
                    <a:pt x="28448" y="80899"/>
                  </a:lnTo>
                  <a:close/>
                </a:path>
                <a:path extrusionOk="0" h="2905125" w="332740">
                  <a:moveTo>
                    <a:pt x="32512" y="121285"/>
                  </a:moveTo>
                  <a:lnTo>
                    <a:pt x="12192" y="123316"/>
                  </a:lnTo>
                  <a:lnTo>
                    <a:pt x="14224" y="143510"/>
                  </a:lnTo>
                  <a:lnTo>
                    <a:pt x="34544" y="141477"/>
                  </a:lnTo>
                  <a:lnTo>
                    <a:pt x="32512" y="121285"/>
                  </a:lnTo>
                  <a:close/>
                </a:path>
                <a:path extrusionOk="0" h="2905125" w="332740">
                  <a:moveTo>
                    <a:pt x="36575" y="161798"/>
                  </a:moveTo>
                  <a:lnTo>
                    <a:pt x="16255" y="163829"/>
                  </a:lnTo>
                  <a:lnTo>
                    <a:pt x="18288" y="184023"/>
                  </a:lnTo>
                  <a:lnTo>
                    <a:pt x="38608" y="181990"/>
                  </a:lnTo>
                  <a:lnTo>
                    <a:pt x="36575" y="161798"/>
                  </a:lnTo>
                  <a:close/>
                </a:path>
                <a:path extrusionOk="0" h="2905125" w="332740">
                  <a:moveTo>
                    <a:pt x="40640" y="202184"/>
                  </a:moveTo>
                  <a:lnTo>
                    <a:pt x="20320" y="204215"/>
                  </a:lnTo>
                  <a:lnTo>
                    <a:pt x="22351" y="224409"/>
                  </a:lnTo>
                  <a:lnTo>
                    <a:pt x="42672" y="222376"/>
                  </a:lnTo>
                  <a:lnTo>
                    <a:pt x="40640" y="202184"/>
                  </a:lnTo>
                  <a:close/>
                </a:path>
                <a:path extrusionOk="0" h="2905125" w="332740">
                  <a:moveTo>
                    <a:pt x="44703" y="242570"/>
                  </a:moveTo>
                  <a:lnTo>
                    <a:pt x="24384" y="244601"/>
                  </a:lnTo>
                  <a:lnTo>
                    <a:pt x="26416" y="264922"/>
                  </a:lnTo>
                  <a:lnTo>
                    <a:pt x="46736" y="262889"/>
                  </a:lnTo>
                  <a:lnTo>
                    <a:pt x="44703" y="242570"/>
                  </a:lnTo>
                  <a:close/>
                </a:path>
                <a:path extrusionOk="0" h="2905125" w="332740">
                  <a:moveTo>
                    <a:pt x="48768" y="283083"/>
                  </a:moveTo>
                  <a:lnTo>
                    <a:pt x="28448" y="285114"/>
                  </a:lnTo>
                  <a:lnTo>
                    <a:pt x="30479" y="305308"/>
                  </a:lnTo>
                  <a:lnTo>
                    <a:pt x="50800" y="303275"/>
                  </a:lnTo>
                  <a:lnTo>
                    <a:pt x="48768" y="283083"/>
                  </a:lnTo>
                  <a:close/>
                </a:path>
                <a:path extrusionOk="0" h="2905125" w="332740">
                  <a:moveTo>
                    <a:pt x="52831" y="323468"/>
                  </a:moveTo>
                  <a:lnTo>
                    <a:pt x="32512" y="325500"/>
                  </a:lnTo>
                  <a:lnTo>
                    <a:pt x="34671" y="345693"/>
                  </a:lnTo>
                  <a:lnTo>
                    <a:pt x="54864" y="343662"/>
                  </a:lnTo>
                  <a:lnTo>
                    <a:pt x="52831" y="323468"/>
                  </a:lnTo>
                  <a:close/>
                </a:path>
                <a:path extrusionOk="0" h="2905125" w="332740">
                  <a:moveTo>
                    <a:pt x="56896" y="363981"/>
                  </a:moveTo>
                  <a:lnTo>
                    <a:pt x="36702" y="366013"/>
                  </a:lnTo>
                  <a:lnTo>
                    <a:pt x="38735" y="386206"/>
                  </a:lnTo>
                  <a:lnTo>
                    <a:pt x="58927" y="384175"/>
                  </a:lnTo>
                  <a:lnTo>
                    <a:pt x="56896" y="363981"/>
                  </a:lnTo>
                  <a:close/>
                </a:path>
                <a:path extrusionOk="0" h="2905125" w="332740">
                  <a:moveTo>
                    <a:pt x="60960" y="404367"/>
                  </a:moveTo>
                  <a:lnTo>
                    <a:pt x="40767" y="406400"/>
                  </a:lnTo>
                  <a:lnTo>
                    <a:pt x="42799" y="426592"/>
                  </a:lnTo>
                  <a:lnTo>
                    <a:pt x="62992" y="424561"/>
                  </a:lnTo>
                  <a:lnTo>
                    <a:pt x="60960" y="404367"/>
                  </a:lnTo>
                  <a:close/>
                </a:path>
                <a:path extrusionOk="0" h="2905125" w="332740">
                  <a:moveTo>
                    <a:pt x="65024" y="444753"/>
                  </a:moveTo>
                  <a:lnTo>
                    <a:pt x="44830" y="446786"/>
                  </a:lnTo>
                  <a:lnTo>
                    <a:pt x="46863" y="467105"/>
                  </a:lnTo>
                  <a:lnTo>
                    <a:pt x="67055" y="465074"/>
                  </a:lnTo>
                  <a:lnTo>
                    <a:pt x="65024" y="444753"/>
                  </a:lnTo>
                  <a:close/>
                </a:path>
                <a:path extrusionOk="0" h="2905125" w="332740">
                  <a:moveTo>
                    <a:pt x="69088" y="485266"/>
                  </a:moveTo>
                  <a:lnTo>
                    <a:pt x="48895" y="487299"/>
                  </a:lnTo>
                  <a:lnTo>
                    <a:pt x="50926" y="507491"/>
                  </a:lnTo>
                  <a:lnTo>
                    <a:pt x="71120" y="505460"/>
                  </a:lnTo>
                  <a:lnTo>
                    <a:pt x="69088" y="485266"/>
                  </a:lnTo>
                  <a:close/>
                </a:path>
                <a:path extrusionOk="0" h="2905125" w="332740">
                  <a:moveTo>
                    <a:pt x="73151" y="525652"/>
                  </a:moveTo>
                  <a:lnTo>
                    <a:pt x="52959" y="527685"/>
                  </a:lnTo>
                  <a:lnTo>
                    <a:pt x="54991" y="547877"/>
                  </a:lnTo>
                  <a:lnTo>
                    <a:pt x="75184" y="545846"/>
                  </a:lnTo>
                  <a:lnTo>
                    <a:pt x="73151" y="525652"/>
                  </a:lnTo>
                  <a:close/>
                </a:path>
                <a:path extrusionOk="0" h="2905125" w="332740">
                  <a:moveTo>
                    <a:pt x="77216" y="566165"/>
                  </a:moveTo>
                  <a:lnTo>
                    <a:pt x="57023" y="568198"/>
                  </a:lnTo>
                  <a:lnTo>
                    <a:pt x="59054" y="588390"/>
                  </a:lnTo>
                  <a:lnTo>
                    <a:pt x="79248" y="586359"/>
                  </a:lnTo>
                  <a:lnTo>
                    <a:pt x="77216" y="566165"/>
                  </a:lnTo>
                  <a:close/>
                </a:path>
                <a:path extrusionOk="0" h="2905125" w="332740">
                  <a:moveTo>
                    <a:pt x="81279" y="606551"/>
                  </a:moveTo>
                  <a:lnTo>
                    <a:pt x="61087" y="608584"/>
                  </a:lnTo>
                  <a:lnTo>
                    <a:pt x="63119" y="628776"/>
                  </a:lnTo>
                  <a:lnTo>
                    <a:pt x="83312" y="626745"/>
                  </a:lnTo>
                  <a:lnTo>
                    <a:pt x="81279" y="606551"/>
                  </a:lnTo>
                  <a:close/>
                </a:path>
                <a:path extrusionOk="0" h="2905125" w="332740">
                  <a:moveTo>
                    <a:pt x="85344" y="646938"/>
                  </a:moveTo>
                  <a:lnTo>
                    <a:pt x="65150" y="648970"/>
                  </a:lnTo>
                  <a:lnTo>
                    <a:pt x="67183" y="669163"/>
                  </a:lnTo>
                  <a:lnTo>
                    <a:pt x="87375" y="667130"/>
                  </a:lnTo>
                  <a:lnTo>
                    <a:pt x="85344" y="646938"/>
                  </a:lnTo>
                  <a:close/>
                </a:path>
                <a:path extrusionOk="0" h="2905125" w="332740">
                  <a:moveTo>
                    <a:pt x="89408" y="687451"/>
                  </a:moveTo>
                  <a:lnTo>
                    <a:pt x="69215" y="689483"/>
                  </a:lnTo>
                  <a:lnTo>
                    <a:pt x="71247" y="709676"/>
                  </a:lnTo>
                  <a:lnTo>
                    <a:pt x="91440" y="707643"/>
                  </a:lnTo>
                  <a:lnTo>
                    <a:pt x="89408" y="687451"/>
                  </a:lnTo>
                  <a:close/>
                </a:path>
                <a:path extrusionOk="0" h="2905125" w="332740">
                  <a:moveTo>
                    <a:pt x="93472" y="727837"/>
                  </a:moveTo>
                  <a:lnTo>
                    <a:pt x="73278" y="729868"/>
                  </a:lnTo>
                  <a:lnTo>
                    <a:pt x="75311" y="750062"/>
                  </a:lnTo>
                  <a:lnTo>
                    <a:pt x="95503" y="748029"/>
                  </a:lnTo>
                  <a:lnTo>
                    <a:pt x="93472" y="727837"/>
                  </a:lnTo>
                  <a:close/>
                </a:path>
                <a:path extrusionOk="0" h="2905125" w="332740">
                  <a:moveTo>
                    <a:pt x="97536" y="768223"/>
                  </a:moveTo>
                  <a:lnTo>
                    <a:pt x="77343" y="770254"/>
                  </a:lnTo>
                  <a:lnTo>
                    <a:pt x="79375" y="790575"/>
                  </a:lnTo>
                  <a:lnTo>
                    <a:pt x="99568" y="788542"/>
                  </a:lnTo>
                  <a:lnTo>
                    <a:pt x="97536" y="768223"/>
                  </a:lnTo>
                  <a:close/>
                </a:path>
                <a:path extrusionOk="0" h="2905125" w="332740">
                  <a:moveTo>
                    <a:pt x="101600" y="808736"/>
                  </a:moveTo>
                  <a:lnTo>
                    <a:pt x="81406" y="810767"/>
                  </a:lnTo>
                  <a:lnTo>
                    <a:pt x="83439" y="830961"/>
                  </a:lnTo>
                  <a:lnTo>
                    <a:pt x="103631" y="828928"/>
                  </a:lnTo>
                  <a:lnTo>
                    <a:pt x="101600" y="808736"/>
                  </a:lnTo>
                  <a:close/>
                </a:path>
                <a:path extrusionOk="0" h="2905125" w="332740">
                  <a:moveTo>
                    <a:pt x="105664" y="849121"/>
                  </a:moveTo>
                  <a:lnTo>
                    <a:pt x="85471" y="851153"/>
                  </a:lnTo>
                  <a:lnTo>
                    <a:pt x="87502" y="871346"/>
                  </a:lnTo>
                  <a:lnTo>
                    <a:pt x="107696" y="869314"/>
                  </a:lnTo>
                  <a:lnTo>
                    <a:pt x="105664" y="849121"/>
                  </a:lnTo>
                  <a:close/>
                </a:path>
                <a:path extrusionOk="0" h="2905125" w="332740">
                  <a:moveTo>
                    <a:pt x="109727" y="889634"/>
                  </a:moveTo>
                  <a:lnTo>
                    <a:pt x="89535" y="891667"/>
                  </a:lnTo>
                  <a:lnTo>
                    <a:pt x="91567" y="911859"/>
                  </a:lnTo>
                  <a:lnTo>
                    <a:pt x="111760" y="909827"/>
                  </a:lnTo>
                  <a:lnTo>
                    <a:pt x="109727" y="889634"/>
                  </a:lnTo>
                  <a:close/>
                </a:path>
                <a:path extrusionOk="0" h="2905125" w="332740">
                  <a:moveTo>
                    <a:pt x="113792" y="930020"/>
                  </a:moveTo>
                  <a:lnTo>
                    <a:pt x="93599" y="932052"/>
                  </a:lnTo>
                  <a:lnTo>
                    <a:pt x="95630" y="952245"/>
                  </a:lnTo>
                  <a:lnTo>
                    <a:pt x="115824" y="950213"/>
                  </a:lnTo>
                  <a:lnTo>
                    <a:pt x="113792" y="930020"/>
                  </a:lnTo>
                  <a:close/>
                </a:path>
                <a:path extrusionOk="0" h="2905125" w="332740">
                  <a:moveTo>
                    <a:pt x="117855" y="970407"/>
                  </a:moveTo>
                  <a:lnTo>
                    <a:pt x="97663" y="972438"/>
                  </a:lnTo>
                  <a:lnTo>
                    <a:pt x="99695" y="992758"/>
                  </a:lnTo>
                  <a:lnTo>
                    <a:pt x="119888" y="990726"/>
                  </a:lnTo>
                  <a:lnTo>
                    <a:pt x="117855" y="970407"/>
                  </a:lnTo>
                  <a:close/>
                </a:path>
                <a:path extrusionOk="0" h="2905125" w="332740">
                  <a:moveTo>
                    <a:pt x="121920" y="1010919"/>
                  </a:moveTo>
                  <a:lnTo>
                    <a:pt x="101726" y="1012951"/>
                  </a:lnTo>
                  <a:lnTo>
                    <a:pt x="103759" y="1033144"/>
                  </a:lnTo>
                  <a:lnTo>
                    <a:pt x="123951" y="1031113"/>
                  </a:lnTo>
                  <a:lnTo>
                    <a:pt x="121920" y="1010919"/>
                  </a:lnTo>
                  <a:close/>
                </a:path>
                <a:path extrusionOk="0" h="2905125" w="332740">
                  <a:moveTo>
                    <a:pt x="125984" y="1051306"/>
                  </a:moveTo>
                  <a:lnTo>
                    <a:pt x="105791" y="1053338"/>
                  </a:lnTo>
                  <a:lnTo>
                    <a:pt x="107823" y="1073531"/>
                  </a:lnTo>
                  <a:lnTo>
                    <a:pt x="128016" y="1071499"/>
                  </a:lnTo>
                  <a:lnTo>
                    <a:pt x="125984" y="1051306"/>
                  </a:lnTo>
                  <a:close/>
                </a:path>
                <a:path extrusionOk="0" h="2905125" w="332740">
                  <a:moveTo>
                    <a:pt x="130048" y="1091819"/>
                  </a:moveTo>
                  <a:lnTo>
                    <a:pt x="109854" y="1093851"/>
                  </a:lnTo>
                  <a:lnTo>
                    <a:pt x="111887" y="1114044"/>
                  </a:lnTo>
                  <a:lnTo>
                    <a:pt x="132079" y="1112012"/>
                  </a:lnTo>
                  <a:lnTo>
                    <a:pt x="130048" y="1091819"/>
                  </a:lnTo>
                  <a:close/>
                </a:path>
                <a:path extrusionOk="0" h="2905125" w="332740">
                  <a:moveTo>
                    <a:pt x="134112" y="1132205"/>
                  </a:moveTo>
                  <a:lnTo>
                    <a:pt x="113919" y="1134237"/>
                  </a:lnTo>
                  <a:lnTo>
                    <a:pt x="115950" y="1154430"/>
                  </a:lnTo>
                  <a:lnTo>
                    <a:pt x="136144" y="1152398"/>
                  </a:lnTo>
                  <a:lnTo>
                    <a:pt x="134112" y="1132205"/>
                  </a:lnTo>
                  <a:close/>
                </a:path>
                <a:path extrusionOk="0" h="2905125" w="332740">
                  <a:moveTo>
                    <a:pt x="138175" y="1172590"/>
                  </a:moveTo>
                  <a:lnTo>
                    <a:pt x="117983" y="1174623"/>
                  </a:lnTo>
                  <a:lnTo>
                    <a:pt x="120015" y="1194943"/>
                  </a:lnTo>
                  <a:lnTo>
                    <a:pt x="140208" y="1192911"/>
                  </a:lnTo>
                  <a:lnTo>
                    <a:pt x="138175" y="1172590"/>
                  </a:lnTo>
                  <a:close/>
                </a:path>
                <a:path extrusionOk="0" h="2905125" w="332740">
                  <a:moveTo>
                    <a:pt x="142240" y="1213103"/>
                  </a:moveTo>
                  <a:lnTo>
                    <a:pt x="122047" y="1215136"/>
                  </a:lnTo>
                  <a:lnTo>
                    <a:pt x="124078" y="1235328"/>
                  </a:lnTo>
                  <a:lnTo>
                    <a:pt x="144272" y="1233296"/>
                  </a:lnTo>
                  <a:lnTo>
                    <a:pt x="142240" y="1213103"/>
                  </a:lnTo>
                  <a:close/>
                </a:path>
                <a:path extrusionOk="0" h="2905125" w="332740">
                  <a:moveTo>
                    <a:pt x="146303" y="1253489"/>
                  </a:moveTo>
                  <a:lnTo>
                    <a:pt x="126111" y="1255521"/>
                  </a:lnTo>
                  <a:lnTo>
                    <a:pt x="128143" y="1275714"/>
                  </a:lnTo>
                  <a:lnTo>
                    <a:pt x="148336" y="1273683"/>
                  </a:lnTo>
                  <a:lnTo>
                    <a:pt x="146303" y="1253489"/>
                  </a:lnTo>
                  <a:close/>
                </a:path>
                <a:path extrusionOk="0" h="2905125" w="332740">
                  <a:moveTo>
                    <a:pt x="150368" y="1294002"/>
                  </a:moveTo>
                  <a:lnTo>
                    <a:pt x="130175" y="1296034"/>
                  </a:lnTo>
                  <a:lnTo>
                    <a:pt x="132206" y="1316227"/>
                  </a:lnTo>
                  <a:lnTo>
                    <a:pt x="152400" y="1314195"/>
                  </a:lnTo>
                  <a:lnTo>
                    <a:pt x="150368" y="1294002"/>
                  </a:lnTo>
                  <a:close/>
                </a:path>
                <a:path extrusionOk="0" h="2905125" w="332740">
                  <a:moveTo>
                    <a:pt x="154431" y="1334389"/>
                  </a:moveTo>
                  <a:lnTo>
                    <a:pt x="134239" y="1336420"/>
                  </a:lnTo>
                  <a:lnTo>
                    <a:pt x="136271" y="1356614"/>
                  </a:lnTo>
                  <a:lnTo>
                    <a:pt x="156464" y="1354582"/>
                  </a:lnTo>
                  <a:lnTo>
                    <a:pt x="154431" y="1334389"/>
                  </a:lnTo>
                  <a:close/>
                </a:path>
                <a:path extrusionOk="0" h="2905125" w="332740">
                  <a:moveTo>
                    <a:pt x="158496" y="1374775"/>
                  </a:moveTo>
                  <a:lnTo>
                    <a:pt x="138302" y="1376807"/>
                  </a:lnTo>
                  <a:lnTo>
                    <a:pt x="140335" y="1397127"/>
                  </a:lnTo>
                  <a:lnTo>
                    <a:pt x="160527" y="1395095"/>
                  </a:lnTo>
                  <a:lnTo>
                    <a:pt x="158496" y="1374775"/>
                  </a:lnTo>
                  <a:close/>
                </a:path>
                <a:path extrusionOk="0" h="2905125" w="332740">
                  <a:moveTo>
                    <a:pt x="162560" y="1415288"/>
                  </a:moveTo>
                  <a:lnTo>
                    <a:pt x="142367" y="1417320"/>
                  </a:lnTo>
                  <a:lnTo>
                    <a:pt x="144399" y="1437513"/>
                  </a:lnTo>
                  <a:lnTo>
                    <a:pt x="164592" y="1435481"/>
                  </a:lnTo>
                  <a:lnTo>
                    <a:pt x="162560" y="1415288"/>
                  </a:lnTo>
                  <a:close/>
                </a:path>
                <a:path extrusionOk="0" h="2905125" w="332740">
                  <a:moveTo>
                    <a:pt x="166624" y="1455674"/>
                  </a:moveTo>
                  <a:lnTo>
                    <a:pt x="146430" y="1457706"/>
                  </a:lnTo>
                  <a:lnTo>
                    <a:pt x="148463" y="1477899"/>
                  </a:lnTo>
                  <a:lnTo>
                    <a:pt x="168655" y="1475867"/>
                  </a:lnTo>
                  <a:lnTo>
                    <a:pt x="166624" y="1455674"/>
                  </a:lnTo>
                  <a:close/>
                </a:path>
                <a:path extrusionOk="0" h="2905125" w="332740">
                  <a:moveTo>
                    <a:pt x="170688" y="1496187"/>
                  </a:moveTo>
                  <a:lnTo>
                    <a:pt x="150495" y="1498219"/>
                  </a:lnTo>
                  <a:lnTo>
                    <a:pt x="152526" y="1518412"/>
                  </a:lnTo>
                  <a:lnTo>
                    <a:pt x="172720" y="1516380"/>
                  </a:lnTo>
                  <a:lnTo>
                    <a:pt x="170688" y="1496187"/>
                  </a:lnTo>
                  <a:close/>
                </a:path>
                <a:path extrusionOk="0" h="2905125" w="332740">
                  <a:moveTo>
                    <a:pt x="174751" y="1536573"/>
                  </a:moveTo>
                  <a:lnTo>
                    <a:pt x="154559" y="1538605"/>
                  </a:lnTo>
                  <a:lnTo>
                    <a:pt x="156591" y="1558798"/>
                  </a:lnTo>
                  <a:lnTo>
                    <a:pt x="176784" y="1556765"/>
                  </a:lnTo>
                  <a:lnTo>
                    <a:pt x="174751" y="1536573"/>
                  </a:lnTo>
                  <a:close/>
                </a:path>
                <a:path extrusionOk="0" h="2905125" w="332740">
                  <a:moveTo>
                    <a:pt x="178816" y="1576958"/>
                  </a:moveTo>
                  <a:lnTo>
                    <a:pt x="158623" y="1578990"/>
                  </a:lnTo>
                  <a:lnTo>
                    <a:pt x="160654" y="1599311"/>
                  </a:lnTo>
                  <a:lnTo>
                    <a:pt x="180848" y="1597278"/>
                  </a:lnTo>
                  <a:lnTo>
                    <a:pt x="178816" y="1576958"/>
                  </a:lnTo>
                  <a:close/>
                </a:path>
                <a:path extrusionOk="0" h="2905125" w="332740">
                  <a:moveTo>
                    <a:pt x="182879" y="1617471"/>
                  </a:moveTo>
                  <a:lnTo>
                    <a:pt x="162687" y="1619503"/>
                  </a:lnTo>
                  <a:lnTo>
                    <a:pt x="164719" y="1639696"/>
                  </a:lnTo>
                  <a:lnTo>
                    <a:pt x="184912" y="1637664"/>
                  </a:lnTo>
                  <a:lnTo>
                    <a:pt x="182879" y="1617471"/>
                  </a:lnTo>
                  <a:close/>
                </a:path>
                <a:path extrusionOk="0" h="2905125" w="332740">
                  <a:moveTo>
                    <a:pt x="186944" y="1657858"/>
                  </a:moveTo>
                  <a:lnTo>
                    <a:pt x="166750" y="1659889"/>
                  </a:lnTo>
                  <a:lnTo>
                    <a:pt x="168783" y="1680083"/>
                  </a:lnTo>
                  <a:lnTo>
                    <a:pt x="188975" y="1678051"/>
                  </a:lnTo>
                  <a:lnTo>
                    <a:pt x="186944" y="1657858"/>
                  </a:lnTo>
                  <a:close/>
                </a:path>
                <a:path extrusionOk="0" h="2905125" w="332740">
                  <a:moveTo>
                    <a:pt x="191008" y="1698370"/>
                  </a:moveTo>
                  <a:lnTo>
                    <a:pt x="170815" y="1700402"/>
                  </a:lnTo>
                  <a:lnTo>
                    <a:pt x="172847" y="1720595"/>
                  </a:lnTo>
                  <a:lnTo>
                    <a:pt x="193040" y="1718564"/>
                  </a:lnTo>
                  <a:lnTo>
                    <a:pt x="191008" y="1698370"/>
                  </a:lnTo>
                  <a:close/>
                </a:path>
                <a:path extrusionOk="0" h="2905125" w="332740">
                  <a:moveTo>
                    <a:pt x="195072" y="1738757"/>
                  </a:moveTo>
                  <a:lnTo>
                    <a:pt x="174878" y="1740789"/>
                  </a:lnTo>
                  <a:lnTo>
                    <a:pt x="176911" y="1760982"/>
                  </a:lnTo>
                  <a:lnTo>
                    <a:pt x="197103" y="1758950"/>
                  </a:lnTo>
                  <a:lnTo>
                    <a:pt x="195072" y="1738757"/>
                  </a:lnTo>
                  <a:close/>
                </a:path>
                <a:path extrusionOk="0" h="2905125" w="332740">
                  <a:moveTo>
                    <a:pt x="199136" y="1779143"/>
                  </a:moveTo>
                  <a:lnTo>
                    <a:pt x="178943" y="1781175"/>
                  </a:lnTo>
                  <a:lnTo>
                    <a:pt x="180975" y="1801495"/>
                  </a:lnTo>
                  <a:lnTo>
                    <a:pt x="201168" y="1799463"/>
                  </a:lnTo>
                  <a:lnTo>
                    <a:pt x="199136" y="1779143"/>
                  </a:lnTo>
                  <a:close/>
                </a:path>
                <a:path extrusionOk="0" h="2905125" w="332740">
                  <a:moveTo>
                    <a:pt x="203200" y="1819656"/>
                  </a:moveTo>
                  <a:lnTo>
                    <a:pt x="183006" y="1821688"/>
                  </a:lnTo>
                  <a:lnTo>
                    <a:pt x="185039" y="1841881"/>
                  </a:lnTo>
                  <a:lnTo>
                    <a:pt x="205231" y="1839849"/>
                  </a:lnTo>
                  <a:lnTo>
                    <a:pt x="203200" y="1819656"/>
                  </a:lnTo>
                  <a:close/>
                </a:path>
                <a:path extrusionOk="0" h="2905125" w="332740">
                  <a:moveTo>
                    <a:pt x="207264" y="1860042"/>
                  </a:moveTo>
                  <a:lnTo>
                    <a:pt x="187071" y="1862074"/>
                  </a:lnTo>
                  <a:lnTo>
                    <a:pt x="189102" y="1882267"/>
                  </a:lnTo>
                  <a:lnTo>
                    <a:pt x="209296" y="1880234"/>
                  </a:lnTo>
                  <a:lnTo>
                    <a:pt x="207264" y="1860042"/>
                  </a:lnTo>
                  <a:close/>
                </a:path>
                <a:path extrusionOk="0" h="2905125" w="332740">
                  <a:moveTo>
                    <a:pt x="211327" y="1900555"/>
                  </a:moveTo>
                  <a:lnTo>
                    <a:pt x="191135" y="1902587"/>
                  </a:lnTo>
                  <a:lnTo>
                    <a:pt x="193167" y="1922780"/>
                  </a:lnTo>
                  <a:lnTo>
                    <a:pt x="213360" y="1920748"/>
                  </a:lnTo>
                  <a:lnTo>
                    <a:pt x="211327" y="1900555"/>
                  </a:lnTo>
                  <a:close/>
                </a:path>
                <a:path extrusionOk="0" h="2905125" w="332740">
                  <a:moveTo>
                    <a:pt x="215392" y="1940940"/>
                  </a:moveTo>
                  <a:lnTo>
                    <a:pt x="195199" y="1942973"/>
                  </a:lnTo>
                  <a:lnTo>
                    <a:pt x="197230" y="1963165"/>
                  </a:lnTo>
                  <a:lnTo>
                    <a:pt x="217424" y="1961133"/>
                  </a:lnTo>
                  <a:lnTo>
                    <a:pt x="215392" y="1940940"/>
                  </a:lnTo>
                  <a:close/>
                </a:path>
                <a:path extrusionOk="0" h="2905125" w="332740">
                  <a:moveTo>
                    <a:pt x="219455" y="1981327"/>
                  </a:moveTo>
                  <a:lnTo>
                    <a:pt x="199263" y="1983358"/>
                  </a:lnTo>
                  <a:lnTo>
                    <a:pt x="201295" y="2003678"/>
                  </a:lnTo>
                  <a:lnTo>
                    <a:pt x="221488" y="2001520"/>
                  </a:lnTo>
                  <a:lnTo>
                    <a:pt x="219455" y="1981327"/>
                  </a:lnTo>
                  <a:close/>
                </a:path>
                <a:path extrusionOk="0" h="2905125" w="332740">
                  <a:moveTo>
                    <a:pt x="223520" y="2021839"/>
                  </a:moveTo>
                  <a:lnTo>
                    <a:pt x="203326" y="2023871"/>
                  </a:lnTo>
                  <a:lnTo>
                    <a:pt x="205359" y="2044064"/>
                  </a:lnTo>
                  <a:lnTo>
                    <a:pt x="225551" y="2042033"/>
                  </a:lnTo>
                  <a:lnTo>
                    <a:pt x="223520" y="2021839"/>
                  </a:lnTo>
                  <a:close/>
                </a:path>
                <a:path extrusionOk="0" h="2905125" w="332740">
                  <a:moveTo>
                    <a:pt x="227584" y="2062226"/>
                  </a:moveTo>
                  <a:lnTo>
                    <a:pt x="207391" y="2064258"/>
                  </a:lnTo>
                  <a:lnTo>
                    <a:pt x="209423" y="2084451"/>
                  </a:lnTo>
                  <a:lnTo>
                    <a:pt x="229616" y="2082419"/>
                  </a:lnTo>
                  <a:lnTo>
                    <a:pt x="227584" y="2062226"/>
                  </a:lnTo>
                  <a:close/>
                </a:path>
                <a:path extrusionOk="0" h="2905125" w="332740">
                  <a:moveTo>
                    <a:pt x="231648" y="2102612"/>
                  </a:moveTo>
                  <a:lnTo>
                    <a:pt x="211454" y="2104644"/>
                  </a:lnTo>
                  <a:lnTo>
                    <a:pt x="213487" y="2124964"/>
                  </a:lnTo>
                  <a:lnTo>
                    <a:pt x="233679" y="2122932"/>
                  </a:lnTo>
                  <a:lnTo>
                    <a:pt x="231648" y="2102612"/>
                  </a:lnTo>
                  <a:close/>
                </a:path>
                <a:path extrusionOk="0" h="2905125" w="332740">
                  <a:moveTo>
                    <a:pt x="235712" y="2143125"/>
                  </a:moveTo>
                  <a:lnTo>
                    <a:pt x="215519" y="2145157"/>
                  </a:lnTo>
                  <a:lnTo>
                    <a:pt x="217550" y="2165350"/>
                  </a:lnTo>
                  <a:lnTo>
                    <a:pt x="237744" y="2163318"/>
                  </a:lnTo>
                  <a:lnTo>
                    <a:pt x="235712" y="2143125"/>
                  </a:lnTo>
                  <a:close/>
                </a:path>
                <a:path extrusionOk="0" h="2905125" w="332740">
                  <a:moveTo>
                    <a:pt x="239775" y="2183511"/>
                  </a:moveTo>
                  <a:lnTo>
                    <a:pt x="219583" y="2185543"/>
                  </a:lnTo>
                  <a:lnTo>
                    <a:pt x="221615" y="2205736"/>
                  </a:lnTo>
                  <a:lnTo>
                    <a:pt x="241808" y="2203704"/>
                  </a:lnTo>
                  <a:lnTo>
                    <a:pt x="239775" y="2183511"/>
                  </a:lnTo>
                  <a:close/>
                </a:path>
                <a:path extrusionOk="0" h="2905125" w="332740">
                  <a:moveTo>
                    <a:pt x="243840" y="2224024"/>
                  </a:moveTo>
                  <a:lnTo>
                    <a:pt x="223647" y="2226056"/>
                  </a:lnTo>
                  <a:lnTo>
                    <a:pt x="225678" y="2246249"/>
                  </a:lnTo>
                  <a:lnTo>
                    <a:pt x="245872" y="2244217"/>
                  </a:lnTo>
                  <a:lnTo>
                    <a:pt x="243840" y="2224024"/>
                  </a:lnTo>
                  <a:close/>
                </a:path>
                <a:path extrusionOk="0" h="2905125" w="332740">
                  <a:moveTo>
                    <a:pt x="247903" y="2264410"/>
                  </a:moveTo>
                  <a:lnTo>
                    <a:pt x="227711" y="2266442"/>
                  </a:lnTo>
                  <a:lnTo>
                    <a:pt x="229743" y="2286635"/>
                  </a:lnTo>
                  <a:lnTo>
                    <a:pt x="249936" y="2284603"/>
                  </a:lnTo>
                  <a:lnTo>
                    <a:pt x="247903" y="2264410"/>
                  </a:lnTo>
                  <a:close/>
                </a:path>
                <a:path extrusionOk="0" h="2905125" w="332740">
                  <a:moveTo>
                    <a:pt x="251968" y="2304796"/>
                  </a:moveTo>
                  <a:lnTo>
                    <a:pt x="231775" y="2306828"/>
                  </a:lnTo>
                  <a:lnTo>
                    <a:pt x="233806" y="2327148"/>
                  </a:lnTo>
                  <a:lnTo>
                    <a:pt x="254000" y="2325116"/>
                  </a:lnTo>
                  <a:lnTo>
                    <a:pt x="251968" y="2304796"/>
                  </a:lnTo>
                  <a:close/>
                </a:path>
                <a:path extrusionOk="0" h="2905125" w="332740">
                  <a:moveTo>
                    <a:pt x="256031" y="2345309"/>
                  </a:moveTo>
                  <a:lnTo>
                    <a:pt x="235839" y="2347341"/>
                  </a:lnTo>
                  <a:lnTo>
                    <a:pt x="237871" y="2367534"/>
                  </a:lnTo>
                  <a:lnTo>
                    <a:pt x="258064" y="2365502"/>
                  </a:lnTo>
                  <a:lnTo>
                    <a:pt x="256031" y="2345309"/>
                  </a:lnTo>
                  <a:close/>
                </a:path>
                <a:path extrusionOk="0" h="2905125" w="332740">
                  <a:moveTo>
                    <a:pt x="260096" y="2385695"/>
                  </a:moveTo>
                  <a:lnTo>
                    <a:pt x="239902" y="2387727"/>
                  </a:lnTo>
                  <a:lnTo>
                    <a:pt x="241935" y="2407920"/>
                  </a:lnTo>
                  <a:lnTo>
                    <a:pt x="262127" y="2405888"/>
                  </a:lnTo>
                  <a:lnTo>
                    <a:pt x="260096" y="2385695"/>
                  </a:lnTo>
                  <a:close/>
                </a:path>
                <a:path extrusionOk="0" h="2905125" w="332740">
                  <a:moveTo>
                    <a:pt x="264160" y="2426208"/>
                  </a:moveTo>
                  <a:lnTo>
                    <a:pt x="243967" y="2428240"/>
                  </a:lnTo>
                  <a:lnTo>
                    <a:pt x="245999" y="2448433"/>
                  </a:lnTo>
                  <a:lnTo>
                    <a:pt x="266192" y="2446401"/>
                  </a:lnTo>
                  <a:lnTo>
                    <a:pt x="264160" y="2426208"/>
                  </a:lnTo>
                  <a:close/>
                </a:path>
                <a:path extrusionOk="0" h="2905125" w="332740">
                  <a:moveTo>
                    <a:pt x="268224" y="2466594"/>
                  </a:moveTo>
                  <a:lnTo>
                    <a:pt x="248030" y="2468626"/>
                  </a:lnTo>
                  <a:lnTo>
                    <a:pt x="250063" y="2488819"/>
                  </a:lnTo>
                  <a:lnTo>
                    <a:pt x="270255" y="2486787"/>
                  </a:lnTo>
                  <a:lnTo>
                    <a:pt x="268224" y="2466594"/>
                  </a:lnTo>
                  <a:close/>
                </a:path>
                <a:path extrusionOk="0" h="2905125" w="332740">
                  <a:moveTo>
                    <a:pt x="272288" y="2506979"/>
                  </a:moveTo>
                  <a:lnTo>
                    <a:pt x="252095" y="2509012"/>
                  </a:lnTo>
                  <a:lnTo>
                    <a:pt x="254126" y="2529332"/>
                  </a:lnTo>
                  <a:lnTo>
                    <a:pt x="274320" y="2527300"/>
                  </a:lnTo>
                  <a:lnTo>
                    <a:pt x="272288" y="2506979"/>
                  </a:lnTo>
                  <a:close/>
                </a:path>
                <a:path extrusionOk="0" h="2905125" w="332740">
                  <a:moveTo>
                    <a:pt x="276351" y="2547492"/>
                  </a:moveTo>
                  <a:lnTo>
                    <a:pt x="256159" y="2549525"/>
                  </a:lnTo>
                  <a:lnTo>
                    <a:pt x="258191" y="2569717"/>
                  </a:lnTo>
                  <a:lnTo>
                    <a:pt x="278384" y="2567686"/>
                  </a:lnTo>
                  <a:lnTo>
                    <a:pt x="276351" y="2547492"/>
                  </a:lnTo>
                  <a:close/>
                </a:path>
                <a:path extrusionOk="0" h="2905125" w="332740">
                  <a:moveTo>
                    <a:pt x="280416" y="2587879"/>
                  </a:moveTo>
                  <a:lnTo>
                    <a:pt x="260223" y="2589911"/>
                  </a:lnTo>
                  <a:lnTo>
                    <a:pt x="262254" y="2610104"/>
                  </a:lnTo>
                  <a:lnTo>
                    <a:pt x="282448" y="2608072"/>
                  </a:lnTo>
                  <a:lnTo>
                    <a:pt x="280416" y="2587879"/>
                  </a:lnTo>
                  <a:close/>
                </a:path>
                <a:path extrusionOk="0" h="2905125" w="332740">
                  <a:moveTo>
                    <a:pt x="284479" y="2628391"/>
                  </a:moveTo>
                  <a:lnTo>
                    <a:pt x="264287" y="2630424"/>
                  </a:lnTo>
                  <a:lnTo>
                    <a:pt x="266319" y="2650616"/>
                  </a:lnTo>
                  <a:lnTo>
                    <a:pt x="286512" y="2648585"/>
                  </a:lnTo>
                  <a:lnTo>
                    <a:pt x="284479" y="2628391"/>
                  </a:lnTo>
                  <a:close/>
                </a:path>
                <a:path extrusionOk="0" h="2905125" w="332740">
                  <a:moveTo>
                    <a:pt x="288544" y="2668778"/>
                  </a:moveTo>
                  <a:lnTo>
                    <a:pt x="268350" y="2670810"/>
                  </a:lnTo>
                  <a:lnTo>
                    <a:pt x="270383" y="2691003"/>
                  </a:lnTo>
                  <a:lnTo>
                    <a:pt x="290575" y="2688971"/>
                  </a:lnTo>
                  <a:lnTo>
                    <a:pt x="288544" y="2668778"/>
                  </a:lnTo>
                  <a:close/>
                </a:path>
                <a:path extrusionOk="0" h="2905125" w="332740">
                  <a:moveTo>
                    <a:pt x="292608" y="2709164"/>
                  </a:moveTo>
                  <a:lnTo>
                    <a:pt x="272415" y="2711196"/>
                  </a:lnTo>
                  <a:lnTo>
                    <a:pt x="274447" y="2731516"/>
                  </a:lnTo>
                  <a:lnTo>
                    <a:pt x="294640" y="2729484"/>
                  </a:lnTo>
                  <a:lnTo>
                    <a:pt x="292608" y="2709164"/>
                  </a:lnTo>
                  <a:close/>
                </a:path>
                <a:path extrusionOk="0" h="2905125" w="332740">
                  <a:moveTo>
                    <a:pt x="296672" y="2749677"/>
                  </a:moveTo>
                  <a:lnTo>
                    <a:pt x="276478" y="2751709"/>
                  </a:lnTo>
                  <a:lnTo>
                    <a:pt x="278511" y="2771902"/>
                  </a:lnTo>
                  <a:lnTo>
                    <a:pt x="298703" y="2769870"/>
                  </a:lnTo>
                  <a:lnTo>
                    <a:pt x="296672" y="2749677"/>
                  </a:lnTo>
                  <a:close/>
                </a:path>
                <a:path extrusionOk="0" h="2905125" w="332740">
                  <a:moveTo>
                    <a:pt x="300863" y="2790063"/>
                  </a:moveTo>
                  <a:lnTo>
                    <a:pt x="280543" y="2792095"/>
                  </a:lnTo>
                  <a:lnTo>
                    <a:pt x="282575" y="2812338"/>
                  </a:lnTo>
                  <a:lnTo>
                    <a:pt x="302895" y="2810306"/>
                  </a:lnTo>
                  <a:lnTo>
                    <a:pt x="300863" y="2790063"/>
                  </a:lnTo>
                  <a:close/>
                </a:path>
                <a:path extrusionOk="0" h="2905125" w="332740">
                  <a:moveTo>
                    <a:pt x="332359" y="2825165"/>
                  </a:moveTo>
                  <a:lnTo>
                    <a:pt x="256540" y="2832785"/>
                  </a:lnTo>
                  <a:lnTo>
                    <a:pt x="302133" y="2904794"/>
                  </a:lnTo>
                  <a:lnTo>
                    <a:pt x="325725" y="2842641"/>
                  </a:lnTo>
                  <a:lnTo>
                    <a:pt x="285623" y="2842641"/>
                  </a:lnTo>
                  <a:lnTo>
                    <a:pt x="284606" y="2832557"/>
                  </a:lnTo>
                  <a:lnTo>
                    <a:pt x="304926" y="2830525"/>
                  </a:lnTo>
                  <a:lnTo>
                    <a:pt x="330324" y="2830525"/>
                  </a:lnTo>
                  <a:lnTo>
                    <a:pt x="332359" y="2825165"/>
                  </a:lnTo>
                  <a:close/>
                </a:path>
                <a:path extrusionOk="0" h="2905125" w="332740">
                  <a:moveTo>
                    <a:pt x="304926" y="2830525"/>
                  </a:moveTo>
                  <a:lnTo>
                    <a:pt x="284606" y="2832557"/>
                  </a:lnTo>
                  <a:lnTo>
                    <a:pt x="285623" y="2842641"/>
                  </a:lnTo>
                  <a:lnTo>
                    <a:pt x="305816" y="2840596"/>
                  </a:lnTo>
                  <a:lnTo>
                    <a:pt x="304926" y="2830525"/>
                  </a:lnTo>
                  <a:close/>
                </a:path>
                <a:path extrusionOk="0" h="2905125" w="332740">
                  <a:moveTo>
                    <a:pt x="330324" y="2830525"/>
                  </a:moveTo>
                  <a:lnTo>
                    <a:pt x="304926" y="2830525"/>
                  </a:lnTo>
                  <a:lnTo>
                    <a:pt x="305816" y="2840596"/>
                  </a:lnTo>
                  <a:lnTo>
                    <a:pt x="285623" y="2842641"/>
                  </a:lnTo>
                  <a:lnTo>
                    <a:pt x="325725" y="2842641"/>
                  </a:lnTo>
                  <a:lnTo>
                    <a:pt x="330324" y="283052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2" name="Google Shape;972;p23"/>
            <p:cNvSpPr/>
            <p:nvPr/>
          </p:nvSpPr>
          <p:spPr>
            <a:xfrm>
              <a:off x="8834119" y="4785360"/>
              <a:ext cx="792479" cy="817879"/>
            </a:xfrm>
            <a:prstGeom prst="rect">
              <a:avLst/>
            </a:prstGeom>
            <a:blipFill rotWithShape="1">
              <a:blip r:embed="rId2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3" name="Google Shape;973;p23"/>
            <p:cNvSpPr/>
            <p:nvPr/>
          </p:nvSpPr>
          <p:spPr>
            <a:xfrm>
              <a:off x="8918447" y="4867744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EBDEC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4" name="Google Shape;974;p23"/>
            <p:cNvSpPr/>
            <p:nvPr/>
          </p:nvSpPr>
          <p:spPr>
            <a:xfrm>
              <a:off x="8918447" y="5082882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F6EE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5" name="Google Shape;975;p23"/>
            <p:cNvSpPr/>
            <p:nvPr/>
          </p:nvSpPr>
          <p:spPr>
            <a:xfrm>
              <a:off x="8918447" y="5298020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EBDEC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76" name="Google Shape;976;p23"/>
          <p:cNvSpPr txBox="1"/>
          <p:nvPr/>
        </p:nvSpPr>
        <p:spPr>
          <a:xfrm>
            <a:off x="8918447" y="4867655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9177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Trebuchet MS"/>
                <a:ea typeface="Trebuchet MS"/>
                <a:cs typeface="Trebuchet MS"/>
                <a:sym typeface="Trebuchet MS"/>
              </a:rPr>
              <a:t>1417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7" name="Google Shape;977;p23"/>
          <p:cNvSpPr txBox="1"/>
          <p:nvPr/>
        </p:nvSpPr>
        <p:spPr>
          <a:xfrm>
            <a:off x="8918447" y="5082921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9177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4106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8" name="Google Shape;978;p23"/>
          <p:cNvSpPr txBox="1"/>
          <p:nvPr/>
        </p:nvSpPr>
        <p:spPr>
          <a:xfrm>
            <a:off x="8918447" y="5298059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2572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Trebuchet MS"/>
                <a:ea typeface="Trebuchet MS"/>
                <a:cs typeface="Trebuchet MS"/>
                <a:sym typeface="Trebuchet MS"/>
              </a:rPr>
              <a:t>payload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979" name="Google Shape;979;p23"/>
          <p:cNvGrpSpPr/>
          <p:nvPr/>
        </p:nvGrpSpPr>
        <p:grpSpPr>
          <a:xfrm>
            <a:off x="1457960" y="4734559"/>
            <a:ext cx="792479" cy="599439"/>
            <a:chOff x="1457960" y="4734559"/>
            <a:chExt cx="792479" cy="599439"/>
          </a:xfrm>
        </p:grpSpPr>
        <p:sp>
          <p:nvSpPr>
            <p:cNvPr id="980" name="Google Shape;980;p23"/>
            <p:cNvSpPr/>
            <p:nvPr/>
          </p:nvSpPr>
          <p:spPr>
            <a:xfrm>
              <a:off x="1457960" y="4734559"/>
              <a:ext cx="792479" cy="599439"/>
            </a:xfrm>
            <a:prstGeom prst="rect">
              <a:avLst/>
            </a:prstGeom>
            <a:blipFill rotWithShape="1">
              <a:blip r:embed="rId2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1" name="Google Shape;981;p23"/>
            <p:cNvSpPr/>
            <p:nvPr/>
          </p:nvSpPr>
          <p:spPr>
            <a:xfrm>
              <a:off x="1542034" y="4816182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EBDEC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2" name="Google Shape;982;p23"/>
            <p:cNvSpPr/>
            <p:nvPr/>
          </p:nvSpPr>
          <p:spPr>
            <a:xfrm>
              <a:off x="1542034" y="5031320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F6EE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83" name="Google Shape;983;p23"/>
          <p:cNvSpPr txBox="1"/>
          <p:nvPr/>
        </p:nvSpPr>
        <p:spPr>
          <a:xfrm>
            <a:off x="1542033" y="4816221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3800">
            <a:spAutoFit/>
          </a:bodyPr>
          <a:lstStyle/>
          <a:p>
            <a:pPr indent="0" lvl="0" marL="1892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00AF50"/>
                </a:solidFill>
                <a:latin typeface="Trebuchet MS"/>
                <a:ea typeface="Trebuchet MS"/>
                <a:cs typeface="Trebuchet MS"/>
                <a:sym typeface="Trebuchet MS"/>
              </a:rPr>
              <a:t>5123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84" name="Google Shape;984;p23"/>
          <p:cNvSpPr txBox="1"/>
          <p:nvPr/>
        </p:nvSpPr>
        <p:spPr>
          <a:xfrm>
            <a:off x="1542033" y="5031359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2318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Trebuchet MS"/>
                <a:ea typeface="Trebuchet MS"/>
                <a:cs typeface="Trebuchet MS"/>
                <a:sym typeface="Trebuchet MS"/>
              </a:rPr>
              <a:t>payload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985" name="Google Shape;985;p23"/>
          <p:cNvGrpSpPr/>
          <p:nvPr/>
        </p:nvGrpSpPr>
        <p:grpSpPr>
          <a:xfrm>
            <a:off x="2641600" y="4262120"/>
            <a:ext cx="792479" cy="599439"/>
            <a:chOff x="2641600" y="4262120"/>
            <a:chExt cx="792479" cy="599439"/>
          </a:xfrm>
        </p:grpSpPr>
        <p:sp>
          <p:nvSpPr>
            <p:cNvPr id="986" name="Google Shape;986;p23"/>
            <p:cNvSpPr/>
            <p:nvPr/>
          </p:nvSpPr>
          <p:spPr>
            <a:xfrm>
              <a:off x="2641600" y="4262120"/>
              <a:ext cx="792479" cy="599439"/>
            </a:xfrm>
            <a:prstGeom prst="rect">
              <a:avLst/>
            </a:prstGeom>
            <a:blipFill rotWithShape="1">
              <a:blip r:embed="rId2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7" name="Google Shape;987;p23"/>
            <p:cNvSpPr/>
            <p:nvPr/>
          </p:nvSpPr>
          <p:spPr>
            <a:xfrm>
              <a:off x="2724403" y="4342980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EBDEC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8" name="Google Shape;988;p23"/>
            <p:cNvSpPr/>
            <p:nvPr/>
          </p:nvSpPr>
          <p:spPr>
            <a:xfrm>
              <a:off x="2724403" y="4558118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F6EE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9" name="Google Shape;989;p23"/>
            <p:cNvSpPr/>
            <p:nvPr/>
          </p:nvSpPr>
          <p:spPr>
            <a:xfrm>
              <a:off x="2718053" y="4551807"/>
              <a:ext cx="631825" cy="12700"/>
            </a:xfrm>
            <a:custGeom>
              <a:rect b="b" l="l" r="r" t="t"/>
              <a:pathLst>
                <a:path extrusionOk="0" h="12700" w="631825">
                  <a:moveTo>
                    <a:pt x="0" y="12700"/>
                  </a:moveTo>
                  <a:lnTo>
                    <a:pt x="631444" y="12700"/>
                  </a:lnTo>
                  <a:lnTo>
                    <a:pt x="631444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0" name="Google Shape;990;p23"/>
            <p:cNvSpPr/>
            <p:nvPr/>
          </p:nvSpPr>
          <p:spPr>
            <a:xfrm>
              <a:off x="2718053" y="4336542"/>
              <a:ext cx="631825" cy="443230"/>
            </a:xfrm>
            <a:custGeom>
              <a:rect b="b" l="l" r="r" t="t"/>
              <a:pathLst>
                <a:path extrusionOk="0" h="443229" w="631825">
                  <a:moveTo>
                    <a:pt x="6350" y="0"/>
                  </a:moveTo>
                  <a:lnTo>
                    <a:pt x="6350" y="443102"/>
                  </a:lnTo>
                </a:path>
                <a:path extrusionOk="0" h="443229" w="631825">
                  <a:moveTo>
                    <a:pt x="625094" y="0"/>
                  </a:moveTo>
                  <a:lnTo>
                    <a:pt x="625094" y="443102"/>
                  </a:lnTo>
                </a:path>
                <a:path extrusionOk="0" h="443229" w="631825">
                  <a:moveTo>
                    <a:pt x="0" y="6349"/>
                  </a:moveTo>
                  <a:lnTo>
                    <a:pt x="631444" y="6349"/>
                  </a:lnTo>
                </a:path>
                <a:path extrusionOk="0" h="443229" w="631825">
                  <a:moveTo>
                    <a:pt x="0" y="436752"/>
                  </a:moveTo>
                  <a:lnTo>
                    <a:pt x="631444" y="436752"/>
                  </a:lnTo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91" name="Google Shape;991;p23"/>
          <p:cNvSpPr txBox="1"/>
          <p:nvPr/>
        </p:nvSpPr>
        <p:spPr>
          <a:xfrm>
            <a:off x="2730754" y="4374133"/>
            <a:ext cx="606425" cy="362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381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006FC0"/>
                </a:solidFill>
                <a:latin typeface="Trebuchet MS"/>
                <a:ea typeface="Trebuchet MS"/>
                <a:cs typeface="Trebuchet MS"/>
                <a:sym typeface="Trebuchet MS"/>
              </a:rPr>
              <a:t>6193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" marR="0" rtl="0" algn="ctr">
              <a:lnSpc>
                <a:spcPct val="100000"/>
              </a:lnSpc>
              <a:spcBef>
                <a:spcPts val="735"/>
              </a:spcBef>
              <a:spcAft>
                <a:spcPts val="0"/>
              </a:spcAft>
              <a:buNone/>
            </a:pPr>
            <a:r>
              <a:rPr b="1" lang="en-US" sz="800">
                <a:latin typeface="Trebuchet MS"/>
                <a:ea typeface="Trebuchet MS"/>
                <a:cs typeface="Trebuchet MS"/>
                <a:sym typeface="Trebuchet MS"/>
              </a:rPr>
              <a:t>payload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992" name="Google Shape;992;p23"/>
          <p:cNvGrpSpPr/>
          <p:nvPr/>
        </p:nvGrpSpPr>
        <p:grpSpPr>
          <a:xfrm>
            <a:off x="3225800" y="5090159"/>
            <a:ext cx="792479" cy="599439"/>
            <a:chOff x="3225800" y="5090159"/>
            <a:chExt cx="792479" cy="599439"/>
          </a:xfrm>
        </p:grpSpPr>
        <p:sp>
          <p:nvSpPr>
            <p:cNvPr id="993" name="Google Shape;993;p23"/>
            <p:cNvSpPr/>
            <p:nvPr/>
          </p:nvSpPr>
          <p:spPr>
            <a:xfrm>
              <a:off x="3225800" y="5090159"/>
              <a:ext cx="792479" cy="599439"/>
            </a:xfrm>
            <a:prstGeom prst="rect">
              <a:avLst/>
            </a:prstGeom>
            <a:blipFill rotWithShape="1">
              <a:blip r:embed="rId2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4" name="Google Shape;994;p23"/>
            <p:cNvSpPr/>
            <p:nvPr/>
          </p:nvSpPr>
          <p:spPr>
            <a:xfrm>
              <a:off x="3311525" y="5170766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EBDECA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5" name="Google Shape;995;p23"/>
            <p:cNvSpPr/>
            <p:nvPr/>
          </p:nvSpPr>
          <p:spPr>
            <a:xfrm>
              <a:off x="3311525" y="5385879"/>
              <a:ext cx="619125" cy="215265"/>
            </a:xfrm>
            <a:custGeom>
              <a:rect b="b" l="l" r="r" t="t"/>
              <a:pathLst>
                <a:path extrusionOk="0" h="215264" w="619125">
                  <a:moveTo>
                    <a:pt x="618807" y="0"/>
                  </a:moveTo>
                  <a:lnTo>
                    <a:pt x="0" y="0"/>
                  </a:lnTo>
                  <a:lnTo>
                    <a:pt x="0" y="215176"/>
                  </a:lnTo>
                  <a:lnTo>
                    <a:pt x="618807" y="215176"/>
                  </a:lnTo>
                  <a:lnTo>
                    <a:pt x="618807" y="0"/>
                  </a:lnTo>
                  <a:close/>
                </a:path>
              </a:pathLst>
            </a:custGeom>
            <a:solidFill>
              <a:srgbClr val="F6EE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96" name="Google Shape;996;p23"/>
          <p:cNvSpPr txBox="1"/>
          <p:nvPr/>
        </p:nvSpPr>
        <p:spPr>
          <a:xfrm>
            <a:off x="3311525" y="5170678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892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BC46"/>
                </a:solidFill>
                <a:latin typeface="Trebuchet MS"/>
                <a:ea typeface="Trebuchet MS"/>
                <a:cs typeface="Trebuchet MS"/>
                <a:sym typeface="Trebuchet MS"/>
              </a:rPr>
              <a:t>5122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97" name="Google Shape;997;p23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998" name="Google Shape;998;p23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9" name="Google Shape;999;p23"/>
          <p:cNvSpPr txBox="1"/>
          <p:nvPr/>
        </p:nvSpPr>
        <p:spPr>
          <a:xfrm>
            <a:off x="3311525" y="5385942"/>
            <a:ext cx="619125" cy="215265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4450">
            <a:spAutoFit/>
          </a:bodyPr>
          <a:lstStyle/>
          <a:p>
            <a:pPr indent="0" lvl="0" marL="1238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Trebuchet MS"/>
                <a:ea typeface="Trebuchet MS"/>
                <a:cs typeface="Trebuchet MS"/>
                <a:sym typeface="Trebuchet MS"/>
              </a:rPr>
              <a:t>payload</a:t>
            </a:r>
            <a:endParaRPr sz="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0" name="Google Shape;1000;p23"/>
          <p:cNvSpPr txBox="1"/>
          <p:nvPr/>
        </p:nvSpPr>
        <p:spPr>
          <a:xfrm>
            <a:off x="7964551" y="947165"/>
            <a:ext cx="3740150" cy="1001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PCECC can use PCEP for SR SID (Segment  Identifier) distribution on the SR nodes.  SR SID is just another central controller  instruction (CCI)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1" name="Google Shape;1001;p23"/>
          <p:cNvSpPr txBox="1"/>
          <p:nvPr/>
        </p:nvSpPr>
        <p:spPr>
          <a:xfrm>
            <a:off x="10287634" y="2264473"/>
            <a:ext cx="1640205" cy="1489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Via PCEP: CCI for  each SR node/adj  SID/label to all  nodes!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Further SR stack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>
                <a:latin typeface="Trebuchet MS"/>
                <a:ea typeface="Trebuchet MS"/>
                <a:cs typeface="Trebuchet MS"/>
                <a:sym typeface="Trebuchet MS"/>
              </a:rPr>
              <a:t>to Ingress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24"/>
          <p:cNvSpPr txBox="1"/>
          <p:nvPr>
            <p:ph type="title"/>
          </p:nvPr>
        </p:nvSpPr>
        <p:spPr>
          <a:xfrm>
            <a:off x="1103312" y="845185"/>
            <a:ext cx="8838565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PCEP for Traffic Classification</a:t>
            </a:r>
            <a:endParaRPr/>
          </a:p>
        </p:txBody>
      </p:sp>
      <p:sp>
        <p:nvSpPr>
          <p:cNvPr id="1007" name="Google Shape;1007;p24"/>
          <p:cNvSpPr/>
          <p:nvPr/>
        </p:nvSpPr>
        <p:spPr>
          <a:xfrm>
            <a:off x="840739" y="2049779"/>
            <a:ext cx="10419080" cy="838200"/>
          </a:xfrm>
          <a:custGeom>
            <a:rect b="b" l="l" r="r" t="t"/>
            <a:pathLst>
              <a:path extrusionOk="0" h="838200" w="10419080">
                <a:moveTo>
                  <a:pt x="10279380" y="0"/>
                </a:moveTo>
                <a:lnTo>
                  <a:pt x="139712" y="0"/>
                </a:lnTo>
                <a:lnTo>
                  <a:pt x="95551" y="7128"/>
                </a:lnTo>
                <a:lnTo>
                  <a:pt x="57198" y="26972"/>
                </a:lnTo>
                <a:lnTo>
                  <a:pt x="26955" y="57223"/>
                </a:lnTo>
                <a:lnTo>
                  <a:pt x="7122" y="95569"/>
                </a:lnTo>
                <a:lnTo>
                  <a:pt x="0" y="139700"/>
                </a:lnTo>
                <a:lnTo>
                  <a:pt x="0" y="698500"/>
                </a:lnTo>
                <a:lnTo>
                  <a:pt x="7122" y="742630"/>
                </a:lnTo>
                <a:lnTo>
                  <a:pt x="26955" y="780976"/>
                </a:lnTo>
                <a:lnTo>
                  <a:pt x="57198" y="811227"/>
                </a:lnTo>
                <a:lnTo>
                  <a:pt x="95551" y="831071"/>
                </a:lnTo>
                <a:lnTo>
                  <a:pt x="139712" y="838200"/>
                </a:lnTo>
                <a:lnTo>
                  <a:pt x="10279380" y="838200"/>
                </a:lnTo>
                <a:lnTo>
                  <a:pt x="10323510" y="831071"/>
                </a:lnTo>
                <a:lnTo>
                  <a:pt x="10361856" y="811227"/>
                </a:lnTo>
                <a:lnTo>
                  <a:pt x="10392107" y="780976"/>
                </a:lnTo>
                <a:lnTo>
                  <a:pt x="10411951" y="742630"/>
                </a:lnTo>
                <a:lnTo>
                  <a:pt x="10419080" y="698500"/>
                </a:lnTo>
                <a:lnTo>
                  <a:pt x="10419080" y="139700"/>
                </a:lnTo>
                <a:lnTo>
                  <a:pt x="10411951" y="95569"/>
                </a:lnTo>
                <a:lnTo>
                  <a:pt x="10392107" y="57223"/>
                </a:lnTo>
                <a:lnTo>
                  <a:pt x="10361856" y="26972"/>
                </a:lnTo>
                <a:lnTo>
                  <a:pt x="10323510" y="7128"/>
                </a:lnTo>
                <a:lnTo>
                  <a:pt x="1027938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08" name="Google Shape;1008;p24"/>
          <p:cNvSpPr/>
          <p:nvPr/>
        </p:nvSpPr>
        <p:spPr>
          <a:xfrm>
            <a:off x="840739" y="3731259"/>
            <a:ext cx="10419080" cy="833119"/>
          </a:xfrm>
          <a:custGeom>
            <a:rect b="b" l="l" r="r" t="t"/>
            <a:pathLst>
              <a:path extrusionOk="0" h="833120" w="10419080">
                <a:moveTo>
                  <a:pt x="10280268" y="0"/>
                </a:moveTo>
                <a:lnTo>
                  <a:pt x="138849" y="0"/>
                </a:lnTo>
                <a:lnTo>
                  <a:pt x="94962" y="7084"/>
                </a:lnTo>
                <a:lnTo>
                  <a:pt x="56847" y="26806"/>
                </a:lnTo>
                <a:lnTo>
                  <a:pt x="26790" y="56866"/>
                </a:lnTo>
                <a:lnTo>
                  <a:pt x="7078" y="94967"/>
                </a:lnTo>
                <a:lnTo>
                  <a:pt x="0" y="138810"/>
                </a:lnTo>
                <a:lnTo>
                  <a:pt x="0" y="694308"/>
                </a:lnTo>
                <a:lnTo>
                  <a:pt x="7078" y="738152"/>
                </a:lnTo>
                <a:lnTo>
                  <a:pt x="26790" y="776253"/>
                </a:lnTo>
                <a:lnTo>
                  <a:pt x="56847" y="806313"/>
                </a:lnTo>
                <a:lnTo>
                  <a:pt x="94962" y="826035"/>
                </a:lnTo>
                <a:lnTo>
                  <a:pt x="138849" y="833119"/>
                </a:lnTo>
                <a:lnTo>
                  <a:pt x="10280268" y="833119"/>
                </a:lnTo>
                <a:lnTo>
                  <a:pt x="10324112" y="826035"/>
                </a:lnTo>
                <a:lnTo>
                  <a:pt x="10362213" y="806313"/>
                </a:lnTo>
                <a:lnTo>
                  <a:pt x="10392273" y="776253"/>
                </a:lnTo>
                <a:lnTo>
                  <a:pt x="10411995" y="738152"/>
                </a:lnTo>
                <a:lnTo>
                  <a:pt x="10419080" y="694308"/>
                </a:lnTo>
                <a:lnTo>
                  <a:pt x="10419080" y="138810"/>
                </a:lnTo>
                <a:lnTo>
                  <a:pt x="10411995" y="94967"/>
                </a:lnTo>
                <a:lnTo>
                  <a:pt x="10392273" y="56866"/>
                </a:lnTo>
                <a:lnTo>
                  <a:pt x="10362213" y="26806"/>
                </a:lnTo>
                <a:lnTo>
                  <a:pt x="10324112" y="7084"/>
                </a:lnTo>
                <a:lnTo>
                  <a:pt x="10280268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09" name="Google Shape;1009;p24"/>
          <p:cNvSpPr/>
          <p:nvPr/>
        </p:nvSpPr>
        <p:spPr>
          <a:xfrm>
            <a:off x="840739" y="5407659"/>
            <a:ext cx="10419080" cy="838200"/>
          </a:xfrm>
          <a:custGeom>
            <a:rect b="b" l="l" r="r" t="t"/>
            <a:pathLst>
              <a:path extrusionOk="0" h="838200" w="10419080">
                <a:moveTo>
                  <a:pt x="10279380" y="0"/>
                </a:moveTo>
                <a:lnTo>
                  <a:pt x="139712" y="0"/>
                </a:lnTo>
                <a:lnTo>
                  <a:pt x="95551" y="7128"/>
                </a:lnTo>
                <a:lnTo>
                  <a:pt x="57198" y="26972"/>
                </a:lnTo>
                <a:lnTo>
                  <a:pt x="26955" y="57223"/>
                </a:lnTo>
                <a:lnTo>
                  <a:pt x="7122" y="95569"/>
                </a:lnTo>
                <a:lnTo>
                  <a:pt x="0" y="139699"/>
                </a:lnTo>
                <a:lnTo>
                  <a:pt x="0" y="698487"/>
                </a:lnTo>
                <a:lnTo>
                  <a:pt x="7122" y="742648"/>
                </a:lnTo>
                <a:lnTo>
                  <a:pt x="26955" y="781001"/>
                </a:lnTo>
                <a:lnTo>
                  <a:pt x="57198" y="811244"/>
                </a:lnTo>
                <a:lnTo>
                  <a:pt x="95551" y="831077"/>
                </a:lnTo>
                <a:lnTo>
                  <a:pt x="139712" y="838199"/>
                </a:lnTo>
                <a:lnTo>
                  <a:pt x="10279380" y="838199"/>
                </a:lnTo>
                <a:lnTo>
                  <a:pt x="10323510" y="831077"/>
                </a:lnTo>
                <a:lnTo>
                  <a:pt x="10361856" y="811244"/>
                </a:lnTo>
                <a:lnTo>
                  <a:pt x="10392107" y="781001"/>
                </a:lnTo>
                <a:lnTo>
                  <a:pt x="10411951" y="742648"/>
                </a:lnTo>
                <a:lnTo>
                  <a:pt x="10419080" y="698487"/>
                </a:lnTo>
                <a:lnTo>
                  <a:pt x="10419080" y="139699"/>
                </a:lnTo>
                <a:lnTo>
                  <a:pt x="10411951" y="95569"/>
                </a:lnTo>
                <a:lnTo>
                  <a:pt x="10392107" y="57223"/>
                </a:lnTo>
                <a:lnTo>
                  <a:pt x="10361856" y="26972"/>
                </a:lnTo>
                <a:lnTo>
                  <a:pt x="10323510" y="7128"/>
                </a:lnTo>
                <a:lnTo>
                  <a:pt x="1027938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10" name="Google Shape;1010;p24"/>
          <p:cNvSpPr txBox="1"/>
          <p:nvPr/>
        </p:nvSpPr>
        <p:spPr>
          <a:xfrm>
            <a:off x="949007" y="2258695"/>
            <a:ext cx="9224645" cy="3870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When a PCE is in control (active stateful, maybe PCE-initiated)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2719" lvl="0" marL="391160" marR="0" rtl="0" algn="l">
              <a:lnSpc>
                <a:spcPct val="100000"/>
              </a:lnSpc>
              <a:spcBef>
                <a:spcPts val="2125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The head-end doesn’t know why the LSP or SR-path was created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2719" lvl="0" marL="39116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The PCE needs to tell the head-end what traffic to put on the path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2719" lvl="0" marL="39116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Traffic Classification is a key part of TE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SzPts val="1800"/>
              <a:buFont typeface="Trebuchet MS"/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draft-ietf-pce-pcep-flowspec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2719" lvl="0" marL="391160" marR="0" rtl="0" algn="l">
              <a:lnSpc>
                <a:spcPct val="100000"/>
              </a:lnSpc>
              <a:spcBef>
                <a:spcPts val="2125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A new FLOWSPEC object with Flow Filter TLV with one or more Flow Specification sub-TLVs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2719" lvl="0" marL="391160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Allow re-use of BGP TLVs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1" marL="564515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b="0" i="0" lang="en-US" sz="17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(But subtly different meaning from BGP FlowSpec!)</a:t>
            </a:r>
            <a:endParaRPr b="0" i="0" sz="17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12727"/>
              </a:lnSpc>
              <a:spcBef>
                <a:spcPts val="955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 initiates a new LSP and wants it to be used for all traffic destined to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127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198.51.100.0/24 and 203.0.113.0/24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11" name="Google Shape;1011;p24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1012" name="Google Shape;1012;p24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25"/>
          <p:cNvSpPr txBox="1"/>
          <p:nvPr>
            <p:ph type="title"/>
          </p:nvPr>
        </p:nvSpPr>
        <p:spPr>
          <a:xfrm>
            <a:off x="1103312" y="845185"/>
            <a:ext cx="375666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What's Next?</a:t>
            </a:r>
            <a:endParaRPr/>
          </a:p>
        </p:txBody>
      </p:sp>
      <p:sp>
        <p:nvSpPr>
          <p:cNvPr id="1018" name="Google Shape;1018;p25"/>
          <p:cNvSpPr/>
          <p:nvPr/>
        </p:nvSpPr>
        <p:spPr>
          <a:xfrm>
            <a:off x="1028700" y="2374900"/>
            <a:ext cx="9718040" cy="513080"/>
          </a:xfrm>
          <a:custGeom>
            <a:rect b="b" l="l" r="r" t="t"/>
            <a:pathLst>
              <a:path extrusionOk="0" h="513080" w="9718040">
                <a:moveTo>
                  <a:pt x="9632569" y="0"/>
                </a:moveTo>
                <a:lnTo>
                  <a:pt x="85509" y="0"/>
                </a:lnTo>
                <a:lnTo>
                  <a:pt x="52227" y="6711"/>
                </a:lnTo>
                <a:lnTo>
                  <a:pt x="25047" y="25018"/>
                </a:lnTo>
                <a:lnTo>
                  <a:pt x="6720" y="52185"/>
                </a:lnTo>
                <a:lnTo>
                  <a:pt x="0" y="85471"/>
                </a:lnTo>
                <a:lnTo>
                  <a:pt x="0" y="427609"/>
                </a:lnTo>
                <a:lnTo>
                  <a:pt x="6720" y="460894"/>
                </a:lnTo>
                <a:lnTo>
                  <a:pt x="25047" y="488061"/>
                </a:lnTo>
                <a:lnTo>
                  <a:pt x="52227" y="506368"/>
                </a:lnTo>
                <a:lnTo>
                  <a:pt x="85509" y="513079"/>
                </a:lnTo>
                <a:lnTo>
                  <a:pt x="9632569" y="513079"/>
                </a:lnTo>
                <a:lnTo>
                  <a:pt x="9665854" y="506368"/>
                </a:lnTo>
                <a:lnTo>
                  <a:pt x="9693021" y="488060"/>
                </a:lnTo>
                <a:lnTo>
                  <a:pt x="9711328" y="460894"/>
                </a:lnTo>
                <a:lnTo>
                  <a:pt x="9718040" y="427609"/>
                </a:lnTo>
                <a:lnTo>
                  <a:pt x="9718040" y="85471"/>
                </a:lnTo>
                <a:lnTo>
                  <a:pt x="9711328" y="52185"/>
                </a:lnTo>
                <a:lnTo>
                  <a:pt x="9693021" y="25018"/>
                </a:lnTo>
                <a:lnTo>
                  <a:pt x="9665854" y="6711"/>
                </a:lnTo>
                <a:lnTo>
                  <a:pt x="9632569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19" name="Google Shape;1019;p25"/>
          <p:cNvSpPr/>
          <p:nvPr/>
        </p:nvSpPr>
        <p:spPr>
          <a:xfrm>
            <a:off x="1028700" y="3446779"/>
            <a:ext cx="9718040" cy="513080"/>
          </a:xfrm>
          <a:custGeom>
            <a:rect b="b" l="l" r="r" t="t"/>
            <a:pathLst>
              <a:path extrusionOk="0" h="513079" w="9718040">
                <a:moveTo>
                  <a:pt x="9632569" y="0"/>
                </a:moveTo>
                <a:lnTo>
                  <a:pt x="85509" y="0"/>
                </a:lnTo>
                <a:lnTo>
                  <a:pt x="52227" y="6711"/>
                </a:lnTo>
                <a:lnTo>
                  <a:pt x="25047" y="25019"/>
                </a:lnTo>
                <a:lnTo>
                  <a:pt x="6720" y="52185"/>
                </a:lnTo>
                <a:lnTo>
                  <a:pt x="0" y="85471"/>
                </a:lnTo>
                <a:lnTo>
                  <a:pt x="0" y="427609"/>
                </a:lnTo>
                <a:lnTo>
                  <a:pt x="6720" y="460894"/>
                </a:lnTo>
                <a:lnTo>
                  <a:pt x="25047" y="488061"/>
                </a:lnTo>
                <a:lnTo>
                  <a:pt x="52227" y="506368"/>
                </a:lnTo>
                <a:lnTo>
                  <a:pt x="85509" y="513080"/>
                </a:lnTo>
                <a:lnTo>
                  <a:pt x="9632569" y="513080"/>
                </a:lnTo>
                <a:lnTo>
                  <a:pt x="9665854" y="506368"/>
                </a:lnTo>
                <a:lnTo>
                  <a:pt x="9693021" y="488061"/>
                </a:lnTo>
                <a:lnTo>
                  <a:pt x="9711328" y="460894"/>
                </a:lnTo>
                <a:lnTo>
                  <a:pt x="9718040" y="427609"/>
                </a:lnTo>
                <a:lnTo>
                  <a:pt x="9718040" y="85471"/>
                </a:lnTo>
                <a:lnTo>
                  <a:pt x="9711328" y="52185"/>
                </a:lnTo>
                <a:lnTo>
                  <a:pt x="9693021" y="25019"/>
                </a:lnTo>
                <a:lnTo>
                  <a:pt x="9665854" y="6711"/>
                </a:lnTo>
                <a:lnTo>
                  <a:pt x="9632569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20" name="Google Shape;1020;p25"/>
          <p:cNvSpPr/>
          <p:nvPr/>
        </p:nvSpPr>
        <p:spPr>
          <a:xfrm>
            <a:off x="1028700" y="5346700"/>
            <a:ext cx="9718040" cy="518159"/>
          </a:xfrm>
          <a:custGeom>
            <a:rect b="b" l="l" r="r" t="t"/>
            <a:pathLst>
              <a:path extrusionOk="0" h="518160" w="9718040">
                <a:moveTo>
                  <a:pt x="9631680" y="0"/>
                </a:moveTo>
                <a:lnTo>
                  <a:pt x="86359" y="0"/>
                </a:lnTo>
                <a:lnTo>
                  <a:pt x="52747" y="6778"/>
                </a:lnTo>
                <a:lnTo>
                  <a:pt x="25296" y="25273"/>
                </a:lnTo>
                <a:lnTo>
                  <a:pt x="6787" y="52720"/>
                </a:lnTo>
                <a:lnTo>
                  <a:pt x="0" y="86359"/>
                </a:lnTo>
                <a:lnTo>
                  <a:pt x="0" y="431800"/>
                </a:lnTo>
                <a:lnTo>
                  <a:pt x="6787" y="465412"/>
                </a:lnTo>
                <a:lnTo>
                  <a:pt x="25296" y="492863"/>
                </a:lnTo>
                <a:lnTo>
                  <a:pt x="52747" y="511372"/>
                </a:lnTo>
                <a:lnTo>
                  <a:pt x="86359" y="518159"/>
                </a:lnTo>
                <a:lnTo>
                  <a:pt x="9631680" y="518159"/>
                </a:lnTo>
                <a:lnTo>
                  <a:pt x="9665319" y="511372"/>
                </a:lnTo>
                <a:lnTo>
                  <a:pt x="9692766" y="492863"/>
                </a:lnTo>
                <a:lnTo>
                  <a:pt x="9711261" y="465412"/>
                </a:lnTo>
                <a:lnTo>
                  <a:pt x="9718040" y="431800"/>
                </a:lnTo>
                <a:lnTo>
                  <a:pt x="9718040" y="86359"/>
                </a:lnTo>
                <a:lnTo>
                  <a:pt x="9711261" y="52720"/>
                </a:lnTo>
                <a:lnTo>
                  <a:pt x="9692766" y="25272"/>
                </a:lnTo>
                <a:lnTo>
                  <a:pt x="9665319" y="6778"/>
                </a:lnTo>
                <a:lnTo>
                  <a:pt x="9631680" y="0"/>
                </a:lnTo>
                <a:close/>
              </a:path>
            </a:pathLst>
          </a:custGeom>
          <a:solidFill>
            <a:srgbClr val="E84B2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21" name="Google Shape;1021;p25"/>
          <p:cNvSpPr txBox="1"/>
          <p:nvPr/>
        </p:nvSpPr>
        <p:spPr>
          <a:xfrm>
            <a:off x="1120775" y="2283051"/>
            <a:ext cx="6360160" cy="3844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9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Latest from IETF 108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SR extensions for PCE remains “hot”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Design team from SRv6 to handle compressed SRH in progress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PCE continue to evolve to satisfy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new networks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new deployments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new data-planes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new optimization criteria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>
                <a:latin typeface="Trebuchet MS"/>
                <a:ea typeface="Trebuchet MS"/>
                <a:cs typeface="Trebuchet MS"/>
                <a:sym typeface="Trebuchet MS"/>
              </a:rPr>
              <a:t>new ways to control network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Join us at the PCE WG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355" lvl="0" marL="385445" marR="0" rtl="0" algn="l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SzPts val="1700"/>
              <a:buFont typeface="Trebuchet MS"/>
              <a:buChar char="•"/>
            </a:pPr>
            <a:r>
              <a:rPr lang="en-US" sz="1700" u="sng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pce@ietf.org</a:t>
            </a:r>
            <a:endParaRPr sz="17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22" name="Google Shape;1022;p25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1023" name="Google Shape;1023;p25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26"/>
          <p:cNvSpPr txBox="1"/>
          <p:nvPr>
            <p:ph type="title"/>
          </p:nvPr>
        </p:nvSpPr>
        <p:spPr>
          <a:xfrm>
            <a:off x="1103312" y="540702"/>
            <a:ext cx="7760970" cy="1397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0000">
            <a:spAutoFit/>
          </a:bodyPr>
          <a:lstStyle/>
          <a:p>
            <a:pPr indent="0" lvl="0" marL="12700" marR="508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India Internet Engineering  Society (IIESoc)</a:t>
            </a:r>
            <a:endParaRPr/>
          </a:p>
        </p:txBody>
      </p:sp>
      <p:sp>
        <p:nvSpPr>
          <p:cNvPr id="1029" name="Google Shape;1029;p26"/>
          <p:cNvSpPr txBox="1"/>
          <p:nvPr/>
        </p:nvSpPr>
        <p:spPr>
          <a:xfrm>
            <a:off x="1057592" y="2244725"/>
            <a:ext cx="9528810" cy="381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86715" lvl="0" marL="398780" marR="0" rtl="0" algn="l">
              <a:lnSpc>
                <a:spcPct val="108181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1000"/>
              <a:buFont typeface="Trebuchet MS"/>
              <a:buChar char="●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IIESoc is a pan-India group of like minded computer networking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398780" marR="0" rtl="0" algn="l">
              <a:lnSpc>
                <a:spcPct val="10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professionals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6715" lvl="0" marL="398780" marR="5080" rtl="0" algn="l">
              <a:lnSpc>
                <a:spcPct val="79700"/>
              </a:lnSpc>
              <a:spcBef>
                <a:spcPts val="1415"/>
              </a:spcBef>
              <a:spcAft>
                <a:spcPts val="0"/>
              </a:spcAft>
              <a:buClr>
                <a:srgbClr val="FFBC46"/>
              </a:buClr>
              <a:buSzPts val="1000"/>
              <a:buFont typeface="Trebuchet MS"/>
              <a:buChar char="●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The mission of the IIESoc is to further the adoption of Internet standards  and increase participation from India in the IETF (Internet Engineering  Task Force)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6715" lvl="0" marL="398780" marR="0" rtl="0" algn="l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>
                <a:srgbClr val="FFBC46"/>
              </a:buClr>
              <a:buSzPts val="1000"/>
              <a:buFont typeface="Trebuchet MS"/>
              <a:buChar char="●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More at</a:t>
            </a:r>
            <a:r>
              <a:rPr lang="en-US" sz="2200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2200" u="sng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https://www.iiesoc.in/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6715" lvl="0" marL="398780" marR="0" rtl="0" algn="l">
              <a:lnSpc>
                <a:spcPct val="119090"/>
              </a:lnSpc>
              <a:spcBef>
                <a:spcPts val="880"/>
              </a:spcBef>
              <a:spcAft>
                <a:spcPts val="0"/>
              </a:spcAft>
              <a:buClr>
                <a:srgbClr val="FFBC46"/>
              </a:buClr>
              <a:buSzPts val="1000"/>
              <a:buFont typeface="Trebuchet MS"/>
              <a:buChar char="●"/>
            </a:pPr>
            <a:r>
              <a:rPr lang="en-US" sz="2200">
                <a:latin typeface="Trebuchet MS"/>
                <a:ea typeface="Trebuchet MS"/>
                <a:cs typeface="Trebuchet MS"/>
                <a:sym typeface="Trebuchet MS"/>
              </a:rPr>
              <a:t>Events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7350" lvl="1" marL="571500" marR="0" rtl="0" algn="l">
              <a:lnSpc>
                <a:spcPct val="118888"/>
              </a:lnSpc>
              <a:spcBef>
                <a:spcPts val="0"/>
              </a:spcBef>
              <a:spcAft>
                <a:spcPts val="0"/>
              </a:spcAft>
              <a:buClr>
                <a:srgbClr val="FFBC46"/>
              </a:buClr>
              <a:buSzPts val="800"/>
              <a:buFont typeface="Trebuchet MS"/>
              <a:buChar char="●"/>
            </a:pPr>
            <a:r>
              <a:rPr b="0" i="0" lang="en-US" sz="18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RFCsWeLove (monthly) -</a:t>
            </a:r>
            <a:r>
              <a:rPr b="0" i="0" lang="en-US" sz="1800" u="none" cap="none" strike="noStrike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0" i="0" lang="en-US" sz="1800" u="sng" cap="none" strike="noStrike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  <a:hlinkClick r:id="rId4"/>
              </a:rPr>
              <a:t>https://www.iiesoc.in/rfcswelove</a:t>
            </a:r>
            <a:endParaRPr b="0" i="0" sz="18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7350" lvl="1" marL="571500" marR="0" rtl="0" algn="l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>
                <a:srgbClr val="FFBC46"/>
              </a:buClr>
              <a:buSzPts val="800"/>
              <a:buFont typeface="Trebuchet MS"/>
              <a:buChar char="●"/>
            </a:pPr>
            <a:r>
              <a:rPr b="0" i="0" lang="en-US" sz="1800" u="none" cap="none" strike="noStrike">
                <a:latin typeface="Trebuchet MS"/>
                <a:ea typeface="Trebuchet MS"/>
                <a:cs typeface="Trebuchet MS"/>
                <a:sym typeface="Trebuchet MS"/>
              </a:rPr>
              <a:t>Connections (Yearly) -</a:t>
            </a:r>
            <a:r>
              <a:rPr b="0" i="0" lang="en-US" sz="1800" u="none" cap="none" strike="noStrike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0" i="0" lang="en-US" sz="1800" u="sng" cap="none" strike="noStrike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  <a:hlinkClick r:id="rId5"/>
              </a:rPr>
              <a:t>https://www.connections.iiesoc.in/</a:t>
            </a:r>
            <a:endParaRPr b="0" i="0" sz="1800" u="none" cap="none" strike="noStrike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6715" lvl="0" marL="398780" marR="0" rtl="0" algn="l">
              <a:lnSpc>
                <a:spcPct val="108181"/>
              </a:lnSpc>
              <a:spcBef>
                <a:spcPts val="1040"/>
              </a:spcBef>
              <a:spcAft>
                <a:spcPts val="0"/>
              </a:spcAft>
              <a:buClr>
                <a:srgbClr val="FFBC46"/>
              </a:buClr>
              <a:buSzPts val="1000"/>
              <a:buFont typeface="Trebuchet MS"/>
              <a:buChar char="●"/>
            </a:pPr>
            <a:r>
              <a:rPr lang="en-US" sz="2200" u="sng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6"/>
              </a:rPr>
              <a:t>Mailing List -</a:t>
            </a:r>
            <a:r>
              <a:rPr lang="en-US" sz="2200" u="sng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  <a:hlinkClick r:id="rId7"/>
              </a:rPr>
              <a:t> https://www.ietf.org/mailman/listinfo/Ietf-community-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398780" marR="0" rtl="0" algn="l">
              <a:lnSpc>
                <a:spcPct val="10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>
                <a:solidFill>
                  <a:srgbClr val="CC9900"/>
                </a:solidFill>
                <a:latin typeface="Trebuchet MS"/>
                <a:ea typeface="Trebuchet MS"/>
                <a:cs typeface="Trebuchet MS"/>
                <a:sym typeface="Trebuchet MS"/>
                <a:hlinkClick r:id="rId8"/>
              </a:rPr>
              <a:t>india</a:t>
            </a:r>
            <a:endParaRPr sz="2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0" name="Google Shape;1030;p26"/>
          <p:cNvSpPr/>
          <p:nvPr/>
        </p:nvSpPr>
        <p:spPr>
          <a:xfrm>
            <a:off x="10662919" y="584200"/>
            <a:ext cx="985520" cy="121412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31" name="Google Shape;1031;p26"/>
          <p:cNvSpPr/>
          <p:nvPr/>
        </p:nvSpPr>
        <p:spPr>
          <a:xfrm>
            <a:off x="10687828" y="4911811"/>
            <a:ext cx="1270983" cy="981536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32" name="Google Shape;1032;p26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1033" name="Google Shape;1033;p26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27"/>
          <p:cNvSpPr/>
          <p:nvPr/>
        </p:nvSpPr>
        <p:spPr>
          <a:xfrm>
            <a:off x="8387080" y="5262879"/>
            <a:ext cx="0" cy="914400"/>
          </a:xfrm>
          <a:custGeom>
            <a:rect b="b" l="l" r="r" t="t"/>
            <a:pathLst>
              <a:path extrusionOk="0" h="914400" w="120000">
                <a:moveTo>
                  <a:pt x="0" y="914400"/>
                </a:moveTo>
                <a:lnTo>
                  <a:pt x="0" y="0"/>
                </a:lnTo>
              </a:path>
            </a:pathLst>
          </a:custGeom>
          <a:noFill/>
          <a:ln cap="flat" cmpd="sng" w="20300">
            <a:solidFill>
              <a:srgbClr val="E84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39" name="Google Shape;1039;p27"/>
          <p:cNvSpPr/>
          <p:nvPr/>
        </p:nvSpPr>
        <p:spPr>
          <a:xfrm>
            <a:off x="0" y="0"/>
            <a:ext cx="12186921" cy="4572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40" name="Google Shape;1040;p27"/>
          <p:cNvSpPr txBox="1"/>
          <p:nvPr/>
        </p:nvSpPr>
        <p:spPr>
          <a:xfrm>
            <a:off x="8693150" y="5541009"/>
            <a:ext cx="227584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  <a:hlinkClick r:id="rId4"/>
              </a:rPr>
              <a:t>dhruv.ietf@gmail.com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1" name="Google Shape;1041;p27"/>
          <p:cNvSpPr txBox="1"/>
          <p:nvPr>
            <p:ph idx="11" type="ftr"/>
          </p:nvPr>
        </p:nvSpPr>
        <p:spPr>
          <a:xfrm>
            <a:off x="9436734" y="6526045"/>
            <a:ext cx="1235075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INNOG 3, 7 AUG 2020</a:t>
            </a:r>
            <a:endParaRPr/>
          </a:p>
        </p:txBody>
      </p:sp>
      <p:sp>
        <p:nvSpPr>
          <p:cNvPr id="1042" name="Google Shape;1042;p27"/>
          <p:cNvSpPr txBox="1"/>
          <p:nvPr>
            <p:ph idx="12" type="sldNum"/>
          </p:nvPr>
        </p:nvSpPr>
        <p:spPr>
          <a:xfrm>
            <a:off x="10895330" y="6526045"/>
            <a:ext cx="208279" cy="173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7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3" name="Google Shape;1043;p27"/>
          <p:cNvSpPr txBox="1"/>
          <p:nvPr/>
        </p:nvSpPr>
        <p:spPr>
          <a:xfrm>
            <a:off x="4647946" y="5223192"/>
            <a:ext cx="3356610" cy="788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Thank You!</a:t>
            </a:r>
            <a:endParaRPr sz="5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2020-08-05T13:08:12Z</dcterms:created>
  <dc:creator>Dhruv Dhody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2020-08-05T00:00:00Z</vt:filetime>
  </property>
</Properties>
</file>